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notesMasterIdLst>
    <p:notesMasterId r:id="rId4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presProps" Target="presProps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శరీరుల దేవుడా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Shareerula Devudaa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సర్వశక్తుడా – నీతిమంతుడా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 లేని మా దేవుడా         ||లేనే లేదయ్యా||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Sarvashakthudaa – Neethimanthudaa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 Leni Maa Devudaa         ||Lene Ledayyaa||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అబ్రహాముతో నిబంధనను చేసినావు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 దేవా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Abrahaamutho Nibandhananu Chesinaavu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Devaa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ఇస్సాకే వాగ్ధాన పుత్రుడన్నావు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ఇస్సాకు దేవా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Issake Vaagdhaana Puthrudannaavu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Issaku Devaa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యాకోబును ఇశ్రాయేలుగా మార్చినావు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యోసేపును పెద్ద రాజుగా చేసినావు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Yaakobunu Ishraayelugaa Maarchinaavu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Yosepunu Pedda Raajugaa Chesinaavu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శ్రీమంతుడా – యాకోబు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చూచుచున్న మా దేవుడా         ||లేనే లేదయ్యా||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Sreemanthudaa – Yaakobu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Choochuchunna Maa Devudaa         ||Lene Ledayyaa||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మోషేతో పొద నుండి మాటలాడినావుగా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ఉన్నవాడా నీకే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Moshetho Podha Nundi Maatalaadinaavugaa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Unnavaadaa Neeke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ఎర్ర సంద్రమున్ రెండు పాయలుగా చీల్చినావు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భీకరుండా నీకే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Erra Sandramun Rendu Paayalugaa Cheelchinaavu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Bheekarundaa Neeke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యెహోషువాకై సూర్య చంద్రులను ఆపినావు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కాలేబుకు యవ్వన బలమును ఇచ్చినావు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Yehoshuvaakai Soorya Chandrulanu Aapinaavu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Kaalebuku Yavvana Balamunu Ichchinaavu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 స్థంభమా – అగ్ని స్థంభమా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చీల్చబడిన బండ దైవమా         ||లేనే లేదయ్యా||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 Sthambhamaa – Agni Sthambhamaa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Cheelchabadina Banda Daivamaa         ||Lene Ledayyaa||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గిద్యోను సైన్యముకు జయమునిచ్చినావుగా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విజయశీలుడా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Gidyonu Sainyamuku Jayamunichchinaavugaa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Vijayasheeludaa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శరీరుల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నీకసాధ్యమే లేదయ్యా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Shareerula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Neekasaadhyame Ledayaa 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సమ్సోనుకు సింహ బలమునిచ్చినావుగా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 సింహమా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Samsonuku Simha Balamunichchinaavugaa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Yoodaa Simhamaa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బోయజుతో రూతును విమోచించినావు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సమూయేలును మందసం నుండి పిలిచినావు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Boyajutho Roothunu Vimochinchinaavu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Samooyelunu Mandasam Nundi Pilichinaavu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– విమోచకుడా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ఎబినేజరు స్తోత్రము         ||లేనే లేదయ్యా||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– Vimochakudaa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Ebinezaru Sthothramu         ||Lene Ledayyaa||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నా హృదయానుసారుడంటివే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Naa Hrudayaanusaarudantive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సొలొమోనుకు ఆత్మ జ్ఞానమెంతో ఇచ్చినావు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అనంత జ్ఞాని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Solomonuku Aathma Gnaanamentho Ichchinaavu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Anantha Gnaani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ఏలీయాకై అగ్ని పంపి నీవు గెలచినావు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ఎలీషాకు రెండంతలాత్మనిచ్చినావు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Eliyaakai Agni Pampi Neevu Gelachinaavu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Elishaaku Rendanthalaathmanichchinaavu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రూపుడా – రోషవంతుడా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గల దేవుడా         ||లేనే లేదయ్యా||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Roopudaa – Roshavanthudaa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Gala Devudaa         ||Lene Ledayyaa||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నెహెమ్యాతో పడిన గోడలు కట్టించినావు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యెరూషలేము దేవా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Nehemyaatho Padina Godalu Kattinchinaavu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 Devaa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జెరుబ్బాబెలునడ్డగించు కొండ నణిపినావు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మందసపు దేవా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Jerubbaabelunaddaginchu Konda Nanipinaavu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Mandhasapu Devaa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ఎస్తేరుచే రాజు ఆజ్ఞనే మార్చినావు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దానియేలును సింహాల నుండి బ్రోచినావు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Estheruche Raaju Aagnane Maarchinaavu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Daaniyelunu Simhaala Nundi Brochinaavu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చాచిన నీ బాహువుతో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ఆకాశాలు చేసితివే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Chaachina Nee Baahuvutho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Aakaashaalu Chesithive</a:t>
            </a:r>
            <a:endParaRPr lang="en-US" sz="3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షద్రక్ మేషాకూ- అబేద్నెగోల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రాజ్య స్థాపకుడా         ||లేనే లేదయ్యా||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Shadhrak Meshaaku – Abednegola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Raajya Sthaapakudaa         ||Lene Ledayyaa||</a:t>
            </a:r>
            <a:endParaRPr lang="en-US" sz="3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యెహోషాపాతుకై పోరు సలిపినావు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 శూరుడా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Yehoshaapaathukai Poru Salipinaavu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 Shoorudaa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యబ్బేజు సరిహద్దులిస్తరించినావుగా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యజమానుడా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Ebbeju Sarihaddulistharinchinaavugaa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Yajamaanudaa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హిజ్కియాకు ఆయుష్షు నీవు పెంచినావు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యెషయాకు దర్శనమును చూపినావు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Hizkiyaaku Aayushshu Neevu Penchinaavu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Yeshayaaku Darashanamunu Choopinaavu</a:t>
            </a:r>
            <a:endParaRPr lang="en-US" sz="3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రూపుడా – నిత్య జీవుడా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సింహాసనాసీనుడా         ||లేనే లేదయ్యా||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Roopudaa – Nithya Jeevudaa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Simhaasanaaseenudaa         ||Lene Ledayyaa||</a:t>
            </a:r>
            <a:endParaRPr lang="en-US" sz="3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యోబుకు రెట్టింపు దీవెనిచ్చినావుగా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దేవా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Yobuku Rettimpu Deevenichchinaavugaa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Nammadhagina Devaa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యోనాను చేప కడుపు నుండి లేపినావుగా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దీర్ఘశాంతుడా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Yonaanu Chepa Kadupu Nundi Lepinaavugaa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Deerghashaanthudaa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యెహేజ్కెలుపై నీ ఆత్మ హస్తముంచినావు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యోహానును త్రోవ సరళ పరచ పంపినావు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Yehezkelupai Nee Aathma Hasthamunchinaavu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Yohaanunu Throva Sarala Paracha Pampinaavu</a:t>
            </a:r>
            <a:endParaRPr lang="en-US" sz="3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ప్రవచనాత్ముడా – మనుష్య కుమారుడా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ప్రవక్తలందరికి దేవుడా         ||లేనే లేదయ్యా||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Pravachanaathmudaa – Manushya Kumaarudaa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Pravakthalandariki Devudaa         ||Lene Ledayyaa||</a:t>
            </a:r>
            <a:endParaRPr lang="en-US" sz="32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సత్యములు మాకై తెచ్చినావుగా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దేవా నీకే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Sathyamulu Maakai Thechchinaavugaa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Devaa Neeke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నిరంతరం – ఏకరీతిగుంటివే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Nirantharam – Ekareethiguntive</a:t>
            </a:r>
            <a:endParaRPr lang="en-US" sz="32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చిత్తము అంత నెరవేర్చినావుగా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తనయుడా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Chitthamu Antha Neraverchinaavugaa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Thanayudaa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రక్తధారతో మా పాపమంతా కడిగినావు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మృత్యుంజయుడవై సమాధి గుండె చీల్చినావు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Rakthadhaaratho Maa Paapamantha Kadiginaavu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Mruthyunjayudavai Samaadhi Gunde Cheelchinaavu</a:t>
            </a:r>
            <a:endParaRPr lang="en-US" sz="32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పునరుత్థానుడా – అభిషిక్తుడా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రక్షకుడా         ||లేనే లేదయ్యా||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Punarutthaanudaa – Abhishikthudaa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Rakshakudaa         ||Lene Ledayyaa||</a:t>
            </a:r>
            <a:endParaRPr lang="en-US" sz="32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పేతురును బండలా స్థిరము చేసినావుగా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పరిశుద్ధాత్ముడా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Pethurunu Bandalaa Sthiramu Chesinaavugaa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Parishuddhaathmudaa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సౌలును అపొస్తలునిగా మార్చినావుగా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Soulunu Aposthalunigaa Maarchinaavugaa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యోహానుకు నీ రాజ్య మహిమ చూపినావు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సంఘానికి ఇప్పుడు తోడుగా ఉండినావు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Yohaanuku Nee Raajya Mahima Choopinaavu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Sanghaaniki Ippudu Thodugaa Undinaavu</a:t>
            </a:r>
            <a:endParaRPr lang="en-US" sz="32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పెండ్లి కుమారుడా – ప్రేమ రూపుడా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రానున్న మా దేవుడా         ||లేనే లేదయ్యా||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Pendli Kumaarudaa – Prema Roopudaa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Raanunna Maa Devudaa         ||Lene Ledayyaa||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లేనే లేదయ్యా హో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నీకసాధ్యమైనదేది లేదయ్యా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Lene Ledayyaa Ho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Neekasaadhyamainadedhi Ledayyaa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లేనే లేదయ్యా మా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నీకసాధ్యమైనదేది లేదయ్యా (2)       ||సర్వ శరీరుల||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Lene Ledayyaa Maa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Neekasaadhyamainadhedhi Ledayyaa (2)          ||Sarva Shareerula||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ఆదాము హవ్వలను చేసినట్టి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 నీకే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Aadaamu Havvalanu Chesinatti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 Neeke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హేబెలు అర్పణను అంగీకరించిన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దేవా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Hebelu Arpananu Angeekarinchina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Devaa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హానోకును నీతో కూడా నడిపినావు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నోవాహును ప్రళయ జలము నుండి కాచినావు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Haanokunu Neetho Kooda Nadipinaavu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Novaahunu Pralaya Jalamu Nundi Kaachinaavu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46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2026-02-25T08:37:35Z</dcterms:created>
  <dcterms:modified xsi:type="dcterms:W3CDTF">2026-02-25T08:37:35Z</dcterms:modified>
</cp:coreProperties>
</file>