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విడిపిస్తాడు నా యేసుడు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Vidipisthaadu Naa Yesudu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కౌగిటిలో…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కౌగిటిలో హత్తుకొనీ నన్నాదరించి      ||విడిపిస్తాడూ||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Kougitilo…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Kougitilo Hatthukoni Nannaadarinchi     ||Vidipisthaadu||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విడిపిస్తాడు నా యేసుడు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లోయైనా నను విడువడూ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idipisthaadu Naa Yesudu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Loyainaa Nanu Viduvadu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ఓడిపోయిననూ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మనువు వాడిపోయిననూ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Odipoyinanu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Manuvu Vaadipoyinanu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ఎత్తుకొనీ…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ఎత్తుకొనీ కాలికి ధూలైన తగలక      ||విడిపిస్తాడు||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Etthukoni…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Etthukoni Kaaliki Dhoolaina Thagalaka     ||Vidipisthaadu||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ఆశలన్నీ క్షణికములో ఆవిరియై 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కంటిమీద కునుకేమో కన్నీళ్ళై పారినా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Aashalanni Kshanikamulo Aaviriyai 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Meeda Kunukemo Kanneellai Paarinaa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కౌగిటిలో…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కౌగిటిలో హత్తుకొనీ నన్నాదరించి      ||విడిపిస్తాడు||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Kougitilo…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Kougitilo Hatthukoni Nannaadarinchi     ||Vidipisthaadu||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ఎండమావులే స్నేహితులై ఓదర్పే కరువైనా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బండరాల్లే భాగ్యములై బ్రతుకు భారమైననూ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Endamaavule Snehithulai Odaarpe Karuvainaa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Raalle Bhaagyamulai Brathuku Bhaaramainanu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కౌగిటిలో…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కౌగిటిలో హత్తుకొనీ నన్నాదరించి      ||విడిపిస్తాడు||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Kougitilo…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Kougitilo Hatthukoni Nannaadarinchi     ||Vidipisthaadu||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కలలు అన్ని కల్లలై కలతలతో నిండిననూ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మేడలే ఆస్తులై శూన్యములే మిగిలిననూ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Kalalu Anni Kallalai Kalathalatho Nindinanu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Medale Aasthulai Shoonyamule Migilinanu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2026-02-25T09:15:45Z</dcterms:created>
  <dcterms:modified xsi:type="dcterms:W3CDTF">2026-02-25T09:15:45Z</dcterms:modified>
</cp:coreProperties>
</file>