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లోకమా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Lokamaa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మనలో ఉండగా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జీవితమంతా ధన్యమే ధన్యమే     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Manalo 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Jeevithamanthaa Dhanyame Dhanyame       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లోకమా స్తుతి గీతం పాడెదం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నామమును ప్రబల పరచెదం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Lokamaa Sthuthi Geetham Paadedam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Naamamunu Prabala Parachedam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ఆశ్చర్యకరుడు అద్భుతకరుడు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మహిమలు సదా అర్పించెదం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Aascharyakarudu Adbhuthakarudu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Mahimalu Sadaa Arpinchedam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సుందరుడు మహిమైశ్వరుడు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నామమును కీర్తించెదం ఎల్లప్పుడు      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Sundarudu Mahimaishwarudu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Naamamunu Keerthinchedam Ellappudu        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కాలములలో ఉన్నాడు ఉంటాడు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స్థితి గతులలో నడిపిస్తాడు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Kaalamulalo Unnaadu Untaadu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Sthithi Gathulalo Nadipisthaadu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సంతోషించుమా ఆనందించుమా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చేసినవి మరువకుమా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Santhoshinchumaa Aanandinchumaa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Chesinavi Maruvakumaa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సన్నుతించుమా మహిమ పరచుమా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నామమును ఘనపరచు ఎల్లప్పుడు      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Sannuthinchumaa Mahima Parachumaa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Naamamunu Ghanaparachu Ellappudu      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వేదన ఏది ఎదురైనా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మొరపెడితే చాలునే విడిపిస్తాడే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Vedhana Edi Edurainaa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Morapedithe Chaalune Vidipisthaade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రక్షకుడేసు రక్షిస్తాడు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నామములో జయం మనదే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Rakshakudesu Rakshisthaadu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Naamamulo Jayam Manade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2026-02-25T09:29:19Z</dcterms:created>
  <dcterms:modified xsi:type="dcterms:W3CDTF">2026-02-25T09:29:19Z</dcterms:modified>
</cp:coreProperties>
</file>