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మోసితివా 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Mosithivaa 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మోసితివా - నా కొణకై - కలువరి మెట్టపైకి = సిలువ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యాత్మలోం - బలుమాజు దలంపంగాం - దాలిమి లేదాయెను - హాయీ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Mosithivaa - Naa Konakai - Kaluvari Mettapaiki = Siluva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Yaathmalon - Balumaaju Dalampanggaan - Daalimi Ledaayenu - Haayee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జాలికి మారుగా - నేనేమి సేయుదు - ప్రేమను మరువంజాల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ఘోరమైనట్టి యీ - భారమైన సిలువ - ధరియించి భుజముపైని =నా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Jaaliki Maarugaa - Nenemi Seyudu - Premanu Maruvanjaala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Ghoramainatti Yee - Bhaaramaina Siluva - Dhariyinchi Bhujamupaini =Naa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దురితముల్‌ బాపను - కరుణచేం జనుదెంచి - మరణము నొందితివా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కలువరి మెట్టపైం - కాలు సేతు లెల్ల - చీలలతోం గ్రుచ్చిపట్టి = యా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Durithamul Baapanu - Karunachen Janudenchi - Maranamu Nondithivaa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Kaluvari Mettapain - Kaalu Sethu Lella - Cheelalathon Gruchchipatti = Yaa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సిలువకుం గొట్టంగ - విలువైన నీ మేని - రక్తము ప్రవహించెనా ||సిలువ||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మెట్టపైన నిన్నుం - పెట్టిన బాధ నేం - బట్టి తలంపంగను = ఆహా పట్టెన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Siluvakun Gottangga - Viluvaina Nee Meni - Rakthamu Pravahinchenaa ||Siluva||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Mettapaina Ninnun - Pettina Baadha Nen - Batti Thalampangganu = Aahaa Pattena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- నెట్టుల మజతును - కష్టముల్‌ గలిగినను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- Nettula Majathunu - Kashtamul Galiginanu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పంచగాయములను - నెంచి యాత్మలోన - నుంచి తలంపంగను = హానా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మించిన దురితముల్‌ - ద్రుంచి నన్నెంచిర - క్షింపవచ్చెను భూమికి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Panchagaayamulanu - Nenchi Yaathmalona - Nunchi Thalampangganu = Haanaa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Minchina Durithamul - Drunchi Nannenchira - Kshimpavachchenu Bhoomiki ||Siluva||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2026-08-11T18:42:28Z</dcterms:created>
  <dcterms:modified xsi:type="dcterms:W3CDTF">2026-08-11T18:42:28Z</dcterms:modified>
</cp:coreProperties>
</file>