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విరిసిన హృదయాలకు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Virisina Hrudayaalaku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విరిసిన హృదయాలకు కలిసెను బంధం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కనుసైగలు చేయుచు ముచ్చటించెను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Virisina Hrudayaalaku Kalisenu Bandham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Kanusaigalu Cheyuchu Muchchatinchenu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తీయని భాసలే కమ్మని ఊసులే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 రాక స్నేహితుల యేర మనసు మురిపించెనే         ||విరిసిన||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Theeyani Bhaasale Kammani Oosule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Bandhuvula Raaka Snehithula Yera Manasu Muripinchene         ||Virisina||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ఆశకే లేవు హద్దులు మనిషైనా ప్రతివానికి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కలతలా బాధ రేపెను మరు క్షణము నీ బ్రతుకులో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Aashake Levu Haddulu Manishaina Prathivaaniki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Kalathale Baadha Repenu Maru Kshanamu Nee Brathukulo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ఉన్నదంత చాలని – ప్రభువు మనకు తొడని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మరువకుమా ప్రియ మరువకుమా         ||విరిసిన||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Unnadantha Chaalani – Prabhuvu Manaku Thodani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Maruvakumaa Priya Maruvakumaa           ||Virisina||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 దాగే తపనకు ప్రతిరూపమే ఈ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చూసే పరువానికి ప్రతిరూపమే ఈ దినం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 Daage Thapanaku Prathiroopame Ee 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Choose Paruvaaniki Prathiroopame Ee Dinam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మనస్సుతోనే – చక్కనైన జీవితం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మరువకుమా ప్రియ మరువకుమా           ||విరిసిన||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Aeka Manassuthone – Chakkanaina Jeevitham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Maruvakumaa Priya Maruvakumaa            ||Virisina||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2026-02-25T09:35:48Z</dcterms:created>
  <dcterms:modified xsi:type="dcterms:W3CDTF">2026-02-25T09:35:48Z</dcterms:modified>
</cp:coreProperties>
</file>