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పొందుచున్నాము - అత్యధిక విజయము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Ponduchunnaamu - Athyadhika Vijayamu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దేవుని ఇంటిగ కట్టబడుచున్నాము - సహవాసములో నిలిచి యుండి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సోదర ప్రేమలో వినయ మనస్కులై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Devuni Intiga Kattabaduchunnaamu - Sahavaasamulo Nilichi Yundi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Sodara Premalo Vinaya Manaskulai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ఆశీర్వాదమునకు వారసులమవుటకు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Aasheervaadamunaku Vaarasulamavutaku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మన పతనములు పాపములబట్టి - యింటి గోడలు బీటలు వారెను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 అతిక్రమమును ఒప్పుకొందుము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Mana Pathanamulu Paapamulabatti - Yinti Godalu Beetalu Vaarenu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 Athikramamunu Oppukondumu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లోకము నుండి వేరైన వారమై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Lokamu Nundi Veraina Vaaramai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మన ప్రభు యేసు వచ్చుచుండగా - త్వరగా రమ్మని ఎదురు చూతము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శత్రువును ధైర్యముతో ఎదుర్కొనెదము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Mana Prabhu Yesu Vachchuchundagaa - Thvaragaa Rammani Eduru Choothamu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Shathruvunu Dhairyamutho Edurkonedamu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వినయ విధేయత కలిగియుండి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Vinaya Vidheyatha Kaligiyundi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సిద్ధపడుడి దైవ జనమా - బుద్ధి కలిగిన కన్యకల 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సిద్దెలలోన నూనెను గలిగి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Siddhapadudi Daiva Janamaa - Buddhi Kaligina Kanyakala 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Siddelalona Noonenu Galigi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మెలకువ కలిగి సిద్ధపాటుతో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Melakuva Kaligi Siddhapaatutho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పొందుచున్నాము - అత్యధిక విజయము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Ponduchunnaamu - Athyadhika Vijayamu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మనలను ప్రేమించిన  - యేసుని ద్వారా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Manalanu Preminchina  - Yesuni Dvaaraa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మనలను ప్రేమించి ప్రాణమిచ్చెను - మృతిని గెల్చి తిరిగిలేచెను -(2)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శత్రువునోడించి విజయమిచ్చెను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Manalanu Preminchi Praanamichchenu - Mruthini Gelchi Thirigilechenu -(2)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Shathruvunodinchi Vijayamichchenu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పాపము క్షమించి రక్షించుటచే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Paapamu Kshaminchi Rakshinchutache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వాక్యము ద్వారా బలపరచెను - విశ్వాసములో స్థిరపరచెను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శరీరము పాపముపై జయముపొంది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Vaakyamu Dvaaraa Balaparachenu - Vishvaasamulo Sthiraparachenu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Shareeramu Paapamupai Jayamupondi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స్వరూపమునకు మార్చబడుటచే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Svaroopamunaku Maarchabadutache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పరిశుద్ధులగుటకు మనల పిలిచి - తన ఆత్మ ద్వారా నడిపించెను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పిల్లలమని సాక్షమిచ్చెను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Parishuddhalagutaku Manala Pilichi - Thana Aathma Dvaaraa Nadipinchenu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Pillalamani Saakshamichchenu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క్రీస్తులో మహిమ పరచబడుటకు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Kreesthulo Mahima Parachabadutaku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2026-08-11T18:40:55Z</dcterms:created>
  <dcterms:modified xsi:type="dcterms:W3CDTF">2026-08-11T18:40:55Z</dcterms:modified>
</cp:coreProperties>
</file>