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 పుట్టెను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 Puttenu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 పుట్టెను మహారాజు పుట్టెను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లోకమంతా సందడి ఆయెను            ||రాజు పుట్టెను||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 Puttenu.. Mahaaraaju Puttenu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Lokamanthaa Sandadi Aayenu          ||Raaju Puttenu||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 పుట్టెను రాజు పుట్టెను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లోకమంతా సందడి ఆయెను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 Puttenu Raaju Puttenu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Lokamanthaa Sandadi Aayenu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ఊరు వాడా పండుగాయెను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కాంతులతో మెరసిపోయెను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Ooru Vaadaa Pandugaayenu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Kaanthulatho Merasipoyenu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 పుట్టెను మహారాజు పుట్టెను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లోకమంతా సందడి ఆయెను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 Puttenu.. Mahaaraaju Puttenu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Lokamanthaa Sandadi Aayenu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దూతలు వెళ్లిరి గొల్లలకు తెల్పిరి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రక్షకుడు పుట్టాడని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Doothalu Velliri Gollalaku Thelpiti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Rakshakudu Puttaadani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అంధకారమైన బ్రతుకును మార్చుటకు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చీకటినుండి వెలుగులో నడుపుటకు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Andhakaaramaina Brathunu Maarchutaku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 Nundi Velugulo Naduputaku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 పుట్టెను మహారాజు పుట్టెను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లోకమంతా సందడి ఆయెను            ||రాజు పుట్టెను||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 Puttenu.. Mahaaraaju Puttenu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Lokamanthaa Sandadi Aayenu          ||Raaju Puttenu||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జ్ఞానులు వెళ్లిరి యేసుని చూచిరి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సంతోషముతో ఆరాధించిరి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Gnaanulu Velliri Yesuni Choochiri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Santhoshamutho Aaraadhinchiri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జీవితము మార్చుకొనుటకు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ఇదియే సమయము ఆసన్నమాయెను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Jeevithamu Maarchukonutaku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Idiye Samayamu Aasannamaayenu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2026-02-25T09:26:45Z</dcterms:created>
  <dcterms:modified xsi:type="dcterms:W3CDTF">2026-02-25T09:26:45Z</dcterms:modified>
</cp:coreProperties>
</file>