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వరనామమే యేసు వరనామమే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Varanaamame Yesu Varanaamame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వరనామమే యేసు వరనామమే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శుభనామమే క్రీస్తు శుభనామమే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Varanaamame Yesu Varanaamame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Shubhanaamame Kreesthu Shubhanaamame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వరనామమే శరణు వరనామమే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ఉన్నాను అనువాడు వరనామమే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Varanaamame Sharanu Varanaamame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Unnaanu Anuvaadu Varanaamame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ఎన్నడూ మారడు వరనామమే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ఎపుడు వరనామమే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Ennadoo Maaradu Varanaamame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Epudu Varanaamame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సర్వ శక్తి దేవ వరనామమే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చూచుచున్న దేవ వరనామమే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Sarva Shakthi Deva Varanaamame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Choochuchunna Deva Varanaamame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సైన్యముల కధిపతి పరనామమే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ఆద్యంతముల కాంతి వరనామమే ||వర||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Sainyamula Kadhipathi Paranaamame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Aadyanthamula Kaanthi Varanaamame ||Vara||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దవళవర్జుడు యేసు వరనామమే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యేసు వరనామమే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Davalavarjudu Yesu Varanaamame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Yesu Varanaamame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యేసు వరనామమే ]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 దైవాశీర్వాదం గోవాడ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Yesu Varanaamame ]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85 Daivaasheervaadan Govaada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2026-08-11T18:47:06Z</dcterms:created>
  <dcterms:modified xsi:type="dcterms:W3CDTF">2026-08-11T18:47:06Z</dcterms:modified>
</cp:coreProperties>
</file>