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గుమ్మములారా రాజును లోనికి రానిమ్ము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Gummamulaaraa Raajunu Loniki Raanimmu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యెరూషలేము గుమ్మములారా - రాజును లోనికి రానిమ్ము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Yerooshalemu Gummamulaaraa - Raajunu Loniki Raanimmu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చిరునవ్వుతో  - ప్రభు యేసుని నేడే ఆహ్వానించుము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Chirunavvutho  - Prabhu Yesuni Nede Aahvaaninchumu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విజయుడై వచ్చుచున్నాడు - శత్రు సాతానును ఓడించి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ఖర్జూర మట్టలు వస్త్రము లెందుకు - మీ హృదయములను పరువుడి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Vijayudai Vachchuchunnaadu - Shathru Saathaanunu Odinchi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Kharjoora Mattalu Vasthramu Lenduku - Mee Hrudayamulanu Paruvudi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అభ్యంతర పరచకుము - పిల్లలు, వృద్ధులు, యౌవనులన్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విజయమునందు వారిని - స్తుతిస్తోత్రములు పాడనిమ్ము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Abhyanthara Parachakumu - Pillalu, Vruddhulu, Yauvanulan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Vijayamunandu Vaarini - SthuthiSthothramulu Paadanimmu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దుష్టక్రియలను బట్టి - ప్రభుని దయము త్రోసెదవా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రాజును హృదయ మందిరమున - నేడే రానిమ్ము స్నేహితుడా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Dushtakriyalanu Batti - Prabhuni Dayamu Throsedavaa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Raajunu Hrudaya Mandiramuna - Nede Raanimmu Snehithudaa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నిన్ను దర్శించుటకే - ప్రభు నీ చెంతకు వచ్చెనుగా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గాయపడిన హస్తమును చాచి - నీ మదిలో చోటిమ్మనెను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Ninnu Darshinchutake - Prabhu Nee Chenthaku Vachchenugaa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Gaayapadina Hasthamunu Chaachi - Nee Madilo Chotimmanenu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పశ్చాత్తాపము నొందుము నేడే - నీ పాపము లొప్పుకొనుము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జీవము రక్షణ శాంతి నొసగును - ఆయనే ప్రభువు శ్లాఘించుము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Pashchaaththaapamu Nondumu Nede - Nee Paapamu Loppukonumu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Jeevamu Rakshana Shaanthi Nosagunu - Aayane Prabhuvu Shlaaghinchumu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2026-08-11T18:44:23Z</dcterms:created>
  <dcterms:modified xsi:type="dcterms:W3CDTF">2026-08-11T18:44:23Z</dcterms:modified>
</cp:coreProperties>
</file>