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ఘనతకు అర్హుడవు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Ghanathaku Arhudavu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ఘనతకు అర్హుడవు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దైవము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Ghanathaku Arhudavu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Daivamu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సృష్టికర్త ముక్తి దాత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స్తుతులకు పాత్రుడా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Srushtikartha Mukthi Daatha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Sthuthulaku Paathrudaa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నీకే ఆరాధనా నీకే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స్తుతి ఆరాధనా ఆరాధనా నీకే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Neeke Aaraadhanaa Neeke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Sthuthi Aaraadhanaa Aaraadhanaa Neeke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నీకే ఆరాధనా నీకే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Neeke Aaraadhanaa Neeke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మన్నాను కురిపించినావు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బండనుండి నీల్లిచ్చినావు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Mannaanu Kuripinchinaavu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Bandanundi Neellichchinaavu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ఈరే చూచుకొనును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సర్వము సమకూర్చును           ||ఆరాధనా||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Eerae Choochukonunu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Sarvamu Samakoorchunu             ||Aaraadhanaa||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వ్యాధులను తొలగించినావు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మృతులను మరి లేపినావు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Vyaadhulanu Tholaginchinaavu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Mruthulanu Mari Lepinaavu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రాఫా స్వస్థపరచును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స్వస్థపరచును                 ||ఆరాధనా||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Raaphaa Swasthaparachunu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Swasthaparachunu              ||Aaraadhanaa||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2026-02-25T09:28:52Z</dcterms:created>
  <dcterms:modified xsi:type="dcterms:W3CDTF">2026-02-25T09:28:52Z</dcterms:modified>
</cp:coreProperties>
</file>