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అన్నివేళలా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Annivelalaa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అన్నివేళలా ఆదరించెడి ఆత్మరూపీ నీకే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తీరుల నిన్ను కొల్చినా తీర్చలేను నేను నీ బుణం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Annivelalaa Aadarinchedi Aathmaroopee Neeke Vandanan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Theerula Ninnu Kolchinaa Theerchalenu Nenu Nee Bunan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పడిపోయియుండగా నను తిరిగి లేపితివి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స్థిరపరచి దీవించగా నీ కరము చాపితివి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Padipoyiyundagaa Nanu Thirigi Lepithivi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Sthiraparachi Deevinchagaa Nee Karamu Chaapithivi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పోగొట్టుకున్నదంత ఇచ్చితివి – రెట్టింపు శోభ మరల తెచ్చితివి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Pogottukunnadantha Ichchithivi – Rettimpu Shobha Marala Thechchithivi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వెంబడించగా శ్రమలెన్నో కలిగినా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చాటింపగా ఉన్నవన్నీ పోయినా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Vembadinchagaa Shramalenno Kaliginaa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Chaatimpagaa Unnavannee Poyinaa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నూరంతల దీవెనలు పంపెదవు – సమృద్ధితో నను నింపెదవు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Nooranthala Deevenalu Pampedavu – Samruddhitho Nanu Nimpedavu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2026-08-24T10:16:33Z</dcterms:created>
  <dcterms:modified xsi:type="dcterms:W3CDTF">2026-08-24T10:16:33Z</dcterms:modified>
</cp:coreProperties>
</file>