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 నిచ్చు యేసుచే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 Nichchu Yesuche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ప్రేమను పోయు వానిచే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Premanu Poyu Vaaniche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చేతునెల్ల పనులను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Chethunella Panulanu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బలము నిచ్చు యేసుచే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Balamu Nichchu Yesuche (3)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కృపను పోయు వానిచే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Krupanu Poyu Vaaniche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జ్ఞానము నిచ్చు వానిచే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Gnaanamu Nichchu Vaaniche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సుఖంబు నిచ్చువానిచే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Sukhambu Nichchuvaaniche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మన్నింపు నిచ్చువానిచే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Mannimpu Nichchuvaaniche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రక్షణ నిచ్చు వానిచే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Rakshana Nichchu Vaaniche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నీతిని యిచ్చు వానిచే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Neethini Yichchu Vaaniche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2026-08-11T18:37:19Z</dcterms:created>
  <dcterms:modified xsi:type="dcterms:W3CDTF">2026-08-11T18:37:19Z</dcterms:modified>
</cp:coreProperties>
</file>