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ఎందుకింక కన్నీరు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Endukinka Kanneeru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ఎందుకింక కన్నీరు ఎందుకావేదన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Endukinka Kanneeru Endukaavedana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దుఃఖ దినములన్ని సమప్తమైనవని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Duhkha Dinamulanni Samapthamainavani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తెలుసుకో నేస్తమా యేసయ్య మాటిది    ||ఎందుకింక||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Thelusuko Nesthamaa Yesayyaa Maatidi ||Endukinka||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పరలోక మహిమను నీ కొరకు విడిచెను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Paraloka Mahimanu Nee Koraku Vidichenu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 ప్రాణము బెట్టి నిన్ను బ్రతికించెను(2)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Thana Praanamu Betti Ninnu Brathikinchenu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ఇంత చేసినవాడు నీకు దూరమవుతాడా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Intha Chesinavaadu Neeku Dooramavuthaadaa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సందేహమును వీడి సిలువ దర్శనం పొంది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Sandehamunu Veedi Siluva Darshanam Pondi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బ్రతికితే క్రీస్తు కొరకే చావైతే లాభమనుకో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Brathikithe Kreesthu Korake Chaavaithe Laabhamanuko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ప్రాణమా నాలో తొందర పడకుమా (2)    ||ఎందుకింక||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Praanamaa Naalo Thondara Padakumaa (2) ||Endukinka||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మన్ను అడ్డుగుందని మొలకెత్తకుందువా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Mannu Addugundani Molaketthakunduvaa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రాళ్ళు రువ్వుతారని ఫలించకుందువా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Raallu Ruvvuthaarani Phalinchakunduvaa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ఎండిన భూమిలో మొలిచిన మొక్క వలె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Endina Bhoomilo Molichina Mokka Vale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పెరిగెను యేసయ్య ద్రాక్షావల్లిగా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Perigenu Yesayyaa Draakshaavalligaa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అంటు కట్టబడి నీవు బాహుగా ఫలించుమా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Antu Kattabadi Neevu Bahugaa Phalinchumaa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ప్రాణమా నాలో తొందరపడకుమా (2)    ||ఎందుకింక||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Praanamaa Naalo Thondarapadakumaa (2) ||Endukinka||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అపజయముల మధ్య వెనుకంజ వేయకుమా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Apajayamula Madhya Venukanja Veyakumaa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పోరాడుచున్నది అంధకార శక్తులతో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Poraaduchunnadi Andhakaara Shakthulatho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దేవుడిచ్చు సర్వాంగ కవచమును ధరించుకొని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Devudichchu Sarvaanga Kavachamunu Dharinchukoni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ధూపార్తి చేబూని స్తుతియగము చేయుచూ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Dhoopaarthi Chebooni Sthuthiyaagamu Cheyuchoo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జయమే ఊపిరిగా గురి యొద్దకే సాగిపో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Jayame Oopirigaa Guri Yoddake Saagipo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ప్రాణమా నాలో తొందరపడకుమా (2)    ||ఎందుకింక||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Praanamaa Naalo Thondarapadakumaa (2) ||Endukinka||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2026-10-22T07:00:54Z</dcterms:created>
  <dcterms:modified xsi:type="dcterms:W3CDTF">2026-10-22T07:00:54Z</dcterms:modified>
</cp:coreProperties>
</file>