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పువ్వు విరిసి రాలినా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Puvvu Virisi Raalinaa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పువ్వు విరిసి రాలినా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పరిమళంబు మిగులును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Puvvu Virisi Raalinaa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Parimalambu Migulunu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నీవే తెలుసుకో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ఏపాటిదో     ||పువ్వు||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Neeve Thelusuko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Epaatido      ||Puvvu||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ధరలో కలిమి లేములు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చేరగానే కరగిపోవును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Dharalo Kalimi Lemulu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Cheragaane Karagipovunu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దూరపర్చుమా లౌకికం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 యేసును శీఘ్రమే     ||పువ్వు||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Dooraparchumaa Loukikam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 Yesunu Sheeghrame      ||Puvvu||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పుడమిలో ఫలియించుమా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ఫలమిచ్చు ద్రాక్షా వల్లిలా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Pudamilo Phaliyinchumaa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Phalamichchu Draakshaa Vallilaa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 రాలిన పువ్వులా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తేలిపోకుమా గాలిలోన     ||పువ్వు||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 Raalina Puvvulaa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Thelipokumaa Gaalilona      ||Puvvu||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 బ్రతుకుట కన్నను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భగవంత సన్నిధి పెన్నిధి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 Brathukuta Kannanu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Bhagavantha Sannidhi Pennidhi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భారమనక పిలువవే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కోరుకో నువ్వు క్రైస్తవా     ||పువ్వు||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Bhaaramanaka Piluvave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Koruko Nuvvu Kraisthavaa      ||Puvvu||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2026-02-25T09:09:09Z</dcterms:created>
  <dcterms:modified xsi:type="dcterms:W3CDTF">2026-02-25T09:09:09Z</dcterms:modified>
</cp:coreProperties>
</file>