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కలిగిన దానిని చేపట్టుము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Kaligina Daanini Chepattumu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కలిగిన దానిని - చేపట్టుము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Kaligina Daanini - Chepattumu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జారవిడచెదవేమో - జాగ్రత్తపడు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Jaaravidachedavemo - Jaagraththapadu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పరమునకు విజయోత్సవముతో - మనము వెళ్ళెదము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పూర్ణ ఫలమును సంతసములో - మనము పొందెదము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Paramunaku Vijayothsavamutho - Manamu Velledamu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Poorna Phalamunu Santhasamulo - Manamu Pondedamu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 యేసుని స్వీకరించి - ప్రభులో నడచెదము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వేరుపారి స్థిరతనొంది - విస్తరించెదము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 Yesuni Sveekarinchi - Prabhulo Nadachedamu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Verupaari Sthirathanondi - Vistharinchedamu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 ఇచ్చలనన్ని మనము - విడచి పెట్టెదము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చిత్తము నెరిగి లోబడి - నిలిచియుండెదము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 Ichchalananni Manamu - Vidachi Pettedamu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Chiththamu Nerigi Lobadi - Nilichiyundedamu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ఓపికతో పందెములో మనము - పాలు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యేసువైపే దృష్టియుంచి - సాగి పోయెదము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Opikatho Pandemulo Manamu - Paalu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Yesuvaipe Drushtiyunchi - Saagi Poyedamu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చింతలన్నియు ప్రభుని మీదే - మనము వేసెదము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నిరతంబు మనపై - చింతగలవాడు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Chinthalanniyu Prabhuni Meede - Manamu Vesedamu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Nirathambu Manapai - Chinthagalavaadu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బహు శీఘ్రముగా శ్రీ యేసు - మరల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మనకు కలిగిన నిరీక్షణను - విడువ కుండెదము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Bahu Sheeghramugaa Shree Yesu - Marala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Manaku Kaligina Nireekshananu - Viduva Kundedamu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2026-08-11T18:50:42Z</dcterms:created>
  <dcterms:modified xsi:type="dcterms:W3CDTF">2026-08-11T18:50:42Z</dcterms:modified>
</cp:coreProperties>
</file>