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స్తుతియించువారు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Sthuthiyinchuvaaru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హల్లెలూయ (4)        ||యే||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Hallelooya (4)        ||Ye||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స్తుతియించువారు – నిత్యజీవము పొందెదరు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ఆనందముతో దినదినము – సంతోషముగ నుందురు        ||యే||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Sthuthiyinchuvaaru – Nithyajeevamu Pondedaru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Aanandamutho Dinadinamu – Santhoshamuga Nunduru        ||Ye||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నుండి వెలుగునకు – మరణమునుండి జీవముకు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చేయివిడువక తనతో కూడ యేసే నడిపించును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Nundi Velugunaku – Maranamunundi Jeevamuku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Cheyividuvaka Thanatho Kooda Yese Nadipinchunu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హల్లెలూయ (4)        ||యే||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Hallelooya (4)        ||Ye||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నడిసంద్రములో పయనించిన – నట్టడవులలో నివసించిన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ఎన్నడు మరువక ఎడబాయకను యేసే తోడుండును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Nadisandramulo Payaninchina – Nattadavulalo Nivasinchina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Ennadu Maruvaka Edabaayakanu Yese Thodundunu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హల్లెలూయ (4)        ||యే||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Hallelooya (4)        ||Ye||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చీకు చింతలు కలిగినను – చెరలో దు:ఖము కలిగినను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కనురెప్పవలె కాపాడి – యేసే నడిపించును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Cheeku Chinthalu Kaliginanu – Cheralo Du:Khamu Kaliginanu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Kanureppavale Kaapaadi – Yese Nadipinchunu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హల్లెలూయ (4)        ||యే||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Hallelooya (4)        ||Ye||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వాడబారని ఆకువలె – దిన దినము బలమొందెదరు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జీవజలముల నదియొడ్డున్న వృక్షమువలె ఎదుగుదురు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Vaadabaarani Aakuvale – Dina Dinamu Balamondedaru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Jeevajalamula Nadiyoddunna Vrukshamuvale Eduguduru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2026-08-24T10:17:07Z</dcterms:created>
  <dcterms:modified xsi:type="dcterms:W3CDTF">2026-08-24T10:17:07Z</dcterms:modified>
</cp:coreProperties>
</file>