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నీవాండనై యుండం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Neevaandanai Yundang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నీవాండనై యుండం నాదు నాత్మ నిన్ను నిరీక్షించు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ప్రియ రక్షకా నీ చిత్తంబు నాదగున్‌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Neevaandanai Yundan Naadu Naathma Ninnu Nireekshinchu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Priya Rakshakaa Nee Chiththambu Naadagun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చూపు ప్రేమను గాంచితిన్‌ 3... నీదు సన్నిధిలో నింక నుండ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6 జేర్చు నీదరిన్‌ నెంత తుష్టి నాకగున్‌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Choopu Premanu Gaanchithin 3... Needu Sannidhilo Ningka Nunda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6 Jerchu Needarin Nentha Thushti Naakagun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నన్నుం జేర్చు చేర్చు చేర్చు స్నేహితుని మాటలాదెదన్‌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రక్షకా సర్వశక్త ప్రభుతో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Nannun Jerchu Cherchu Cherchu Snehithuni Maatalaadedan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Rakshakaa Sarvashaktha Prabhutho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పడ్డ సిల్వకున్‌ 4, నీదు దివ్య పప్రేమాతిశయము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నన్నుం జేర్చు చేర్చు చేర్చు ఇహ బుద్ధి కందదు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Padda Silvakun 4, Needu Divya Papremaathishayamu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Nannun Jerchu Cherchu Cherchu Iha Buddhi Kandadu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రక్షకా పరమందున దాని శ్రేష్టత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గాయపడ్డ || నే ననుభవించెదన్‌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Rakshakaa Paramanduna Daani Shreshtatha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Gaayapadda || Ne Nanubhavinchedan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నన్ను 6 ( a” నాధా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కృపవల్లనే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Nannu 6 ( A” Naadhaa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Krupavallane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2026-08-11T18:52:47Z</dcterms:created>
  <dcterms:modified xsi:type="dcterms:W3CDTF">2026-08-11T18:52:47Z</dcterms:modified>
</cp:coreProperties>
</file>