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in the ground His body 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of the world by darkness slain: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bursting forth in glorious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from the grave He rose again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 He stands in victory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Sin's curse has lost its grip on me,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am His and He is mine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with the precious blood of Christ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guilt in life, no fear in death,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power of Christ in me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life's first cry to final breath,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commands my destiny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power of hell, no scheme of man,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ever pluck me from His hand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He returns or calls me home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in the power of Christ I'll stand.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 my hope is found,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my light, my strength, my song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Cornerstone, this solid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 through the fiercest drought and storm.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heights of love, what depths of peace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fears are stilled, when strivings cease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Comforter, my All in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in the love of Christ I stand.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alone! – who took on flesh,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Fullness of God in helpless babe.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gift of love and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Scorned by the ones He came to save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on that cross as Jesus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wrath of God was satisfied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every sin on Him was laid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in the death of Christ I live.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2026-02-25T09:09:21Z</dcterms:created>
  <dcterms:modified xsi:type="dcterms:W3CDTF">2026-02-25T09:09:21Z</dcterms:modified>
</cp:coreProperties>
</file>