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శ్రీ యేసు  ప్రభు శ్రీ యేసు జయశాలీ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Shree Yesu  Prabhu Shree Yesu Jayashaalee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శ్రీ యేసు - ప్రభు శ్రీ యేసు జయశాలీ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Shree Yesu - Prabhu Shree Yesu Jayashaalee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సృష్టి కర్తయు తానే - సకల జీవుల పాలకుడు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Srushti Karthayu Thaane - Sakala Jeevula Paalakudu Yese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సకల ప్రజలకు సిలువలో యేసు - స్వర్గనగరికి మార్గము జూపి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రండి జీవజలము త్రాగుడనుచు - నిండైన ప్రేమతో పిల్చుచున్నాడు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Sakala Prajalaku Siluvalo Yesu - Svarganagariki Maargamu Joopi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Randi Jeevajalamu Thraagudanuchu - Nindaina Prematho Pilchuchunnaadu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జీవన జ్యోతియై వెలుగుచున్నాడు - ప్రేమతో మమ్ముల వెలిగించినాడు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పాపాంధకారమును బాపినాడు - పావనపరచెను మమ్ములను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Jeevana Jyothiyai Veluguchunnaadu - Prematho Mammula Veliginchinaadu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Paapaandhakaaramunu Baapinaadu - Paavanaparachenu Mammulanu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పాపులు పశ్చాత్తాపము నొంది - పాపుల ప్రాపకుడేసుని జేరి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పాపవిముక్తిని బొంది మీరు - పావను డేసుని సంకీర్తించుడి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Paapulu Pashchaaththaapamu Nondi - Paapula Praapakudesuni Jeri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Paapavimukthini Bondi Meeru - Paavanu Desuni Sangkeerthinchudi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2026-08-11T18:41:08Z</dcterms:created>
  <dcterms:modified xsi:type="dcterms:W3CDTF">2026-08-11T18:41:08Z</dcterms:modified>
</cp:coreProperties>
</file>