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Jehovah Jireh, my provider,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Jehovah Jireh, my provider,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grace is sufficient, for me, for me, for me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Jehovah Jireh, My provider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grace is sufficient For me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shall supply all my needs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According to His riches in glory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gives His angels Charge over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Jehovah Jireh cares for me,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Jehovah Jireh cares for me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2026-08-24T10:17:23Z</dcterms:created>
  <dcterms:modified xsi:type="dcterms:W3CDTF">2026-08-24T10:17:23Z</dcterms:modified>
</cp:coreProperties>
</file>