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నీలో జీవించుట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Neelo Jeevinchuta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వధువునై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వస్త్రములు ధరించి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Vadhuvunai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Shuddha Vasthramulu Dharinchi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నూతనమైన శుభాకాంక్షలతో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షాలేమై సిద్దమౌదు నీకై (2)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Noothanamaina Shubhaakaankshalatho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Shaalemai Sidhamaudu Neekai (2)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నీలో జీవించుట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బాహుల్యమే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Neelo Jeevinchuta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Baahulyame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యెడ కృపా బాహుల్యమే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 Krupaa Baahulyame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సంగీతములాయె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పెను తుఫానులన్నియు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Sangeethamulaaye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Penu Thuphaanulanniyu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సమసిపోవునే నీ నామ స్మరణలో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సంతసమొందె నా మది యెంతో (2)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Samasipovune Nee Naama Smaranalo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Santhasamonde Naa Madhi Yentho (2)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నియమమును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దూరముగా చేసి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Niyamamunu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Dooramugaa Chesi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 ఆత్మతో పరిపూర్ణమైన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 పద్మము హత్తుకొనెదను (2)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 Aathmatho Paripoornamaina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 Padmamu Hatthukonedanu (2)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దాగినది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సర్వోన్నతముగా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Daaginadi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Sarvonnathamugaa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నిలిచి కృపలనుభవించి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యుగయుగములు నిల్చెద (2)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Nilichi Krupalanubhavinchi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Yugayugamulu Nilcheda (2)       ||Prabhuvaa||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2026-02-25T09:27:52Z</dcterms:created>
  <dcterms:modified xsi:type="dcterms:W3CDTF">2026-02-25T09:27:52Z</dcterms:modified>
</cp:coreProperties>
</file>