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</p:sldIdLst>
  <p:notesMasterIdLst>
    <p:notesMasterId r:id="rId18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notesMaster" Target="notesMasters/notesMaster1.xml"/><Relationship Id="rId19" Type="http://schemas.openxmlformats.org/officeDocument/2006/relationships/presProps" Target="presProps.xml"/><Relationship Id="rId20" Type="http://schemas.openxmlformats.org/officeDocument/2006/relationships/viewProps" Target="viewProps.xml"/><Relationship Id="rId21" Type="http://schemas.openxmlformats.org/officeDocument/2006/relationships/theme" Target="theme/theme1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 Come All Ye Faithful</a:t>
            </a:r>
            <a:endParaRPr lang="en-US" sz="48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 Come, Let us Adore Him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 Come, Let us Adore Him</a:t>
            </a:r>
            <a:endParaRPr lang="en-US" sz="40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 Come, Let us Adore Him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Christ the Lord</a:t>
            </a:r>
            <a:endParaRPr lang="en-US" sz="40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Yeah Lord, we Greet Thee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Born this Happy Morning</a:t>
            </a:r>
            <a:endParaRPr lang="en-US" sz="40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Jesus to Thee be all glory given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Word of the Father</a:t>
            </a:r>
            <a:endParaRPr lang="en-US" sz="40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Now in flesh appearing</a:t>
            </a:r>
            <a:endParaRPr lang="en-US" sz="40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 Come, Let us Adore Him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 Come, Let us Adore Him</a:t>
            </a:r>
            <a:endParaRPr lang="en-US" sz="40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 Come, Let us Adore Him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Christ the Lord</a:t>
            </a:r>
            <a:endParaRPr lang="en-US" sz="40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 Come All Ye Faithful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Joyful and Triumphant</a:t>
            </a:r>
            <a:endParaRPr lang="en-US" sz="4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 Come Ye, O Come Ye to Bethlehem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Come and Behold Him</a:t>
            </a:r>
            <a:endParaRPr lang="en-US" sz="4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Born the King of Angels</a:t>
            </a:r>
            <a:endParaRPr lang="en-US" sz="40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 Come, Let us Adore Him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 Come, Let us Adore Him</a:t>
            </a:r>
            <a:endParaRPr lang="en-US" sz="40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 Come, Let us Adore Him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Christ the Lord</a:t>
            </a:r>
            <a:endParaRPr lang="en-US" sz="40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Sing Choirs of Angels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Sing in Exultation</a:t>
            </a:r>
            <a:endParaRPr lang="en-US" sz="40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Sing All Ye Citizens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Of Heaven above</a:t>
            </a:r>
            <a:endParaRPr lang="en-US" sz="40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Glory to God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 Glory in the Highest</a:t>
            </a:r>
            <a:endParaRPr lang="en-US" sz="4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16</Slides>
  <Notes>16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19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2026-02-25T08:36:26Z</dcterms:created>
  <dcterms:modified xsi:type="dcterms:W3CDTF">2026-02-25T08:36:26Z</dcterms:modified>
</cp:coreProperties>
</file>