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ఆదరించును ఆవరించును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తీర్చి దిద్ది సరిచేయును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Aadharinchunu Aavarinchunu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Theerchi Dhiddhi Saricheyunu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స్వస్థపరచును లేవనెత్తును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జీవమిచ్చి నడిపించును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Swasthaparachunu Levanetthunu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Jeevamichchi Nadipinchunu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మాటలు – తేనె కంటె మధురము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మాటలు – జీవపు ఊటలు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Maatalu – Thene Kante Madhuramu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Maatalu – Jeevapu Ootalu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మాటలు – తేనె కంటె మధురము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మాటలు – రెండంచుల ఖడ్గము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Maatalu – Thene Kante Madhuramu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Maatalu – Rendanchula Khadgamu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దీపము…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త్రోవకు వెలుగై 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Deepamu…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Throvaku Velugai Yunnadhi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మాటలు – తేనె కంటె మధురము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మాటలు – జీవపు ఊటలు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Maatalu – Thene Kante Madhuramu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Maatalu – Jeevapu Ootalu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కష్టములలో నష్టములలో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వ్యాధులలో నా వేదనలో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Kashtamulalo Nashtamulalo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Vyaadhulalo Naa Vedhanalo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ఆదరించును ఆవరించును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తీర్చి దిద్ది సరిచేయును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Aadharinchunu Aavarinchunu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Theerchi Dhiddhi Saricheyunu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స్వస్థపరచును లేవనెత్తును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జీవమిచ్చి నడిపించును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Swasthaparachunu Levanetthunu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Jeevamichchi Nadipinchunu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మాటలు – తేనె కంటె మధురము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మాటలు – జీవపు ఊటలు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Maatalu – Thene Kante Madhuramu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Maatalu – Jeevapu Ootalu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కష్టములలో నష్టములలో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వ్యాధులలో నా వేదనలో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Kashtamulalo Nashtamulalo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Vyaadhulalo Naa Vedhanalo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2026-02-25T09:35:50Z</dcterms:created>
  <dcterms:modified xsi:type="dcterms:W3CDTF">2026-02-25T09:35:50Z</dcterms:modified>
</cp:coreProperties>
</file>