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కాల్గతు లెవ్వి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Kaalgathu Levvi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కాల్గతు లెవ్వి - నా చేతులను లేవు - నాదు దేవ = యెప్పుడు -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 మీద - నిత్యాధికారంబు - నిల్చియుండు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Kaalgathu Levvi - Naa Chethulanu Levu - Naadu Deva = Yeppudu -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 Meeda - Nithyaadhikaarambu - Nilchiyundu ||Naa||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తల్లిగర్భంబున - దసర సృజించితివి - ధరణి నన్ను = నీవు - తల్లికన్నను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మిగుల - దయచేత జూచితివి - తండ్రి నన్ను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Thalligarbhambuna - Dasara Srujinchithivi - Dharani Nannu = Neevu - Thallikannanu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Migula - Dayachetha Joochithivi - Thandri Nannu ||Naa||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కూపమునందు - బడియుండగా నన్ను - బారజూచి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- చాపి యేసునిద్వార - చక్కగాదెచ్చితివి - చాలు దేవ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Koopamunandu - Badiyundagaa Nannu - Baarajoochi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- Chaapi Yesunidvaara - Chakkagaadechchithivi - Chaalu Deva ||Naa||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సుఖదుఃఖ కాలములు - శోధింప - బంపుదువు - శోభాయుక్త =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సుఖము గల్గజేయు - సొంపుగ వానిచే - స్థూల శక్తి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Sukhaduhkha Kaalamulu - Shodhimpa - Bampuduvu - Shobhaayuktha =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Sukhamu Galgajeyu - Sompuga Vaaniche - Sthoola Shakthi ||Naa||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సకల కాలంబుల - జక్కగా లోబడి - నన్నుతింతు = నన్ను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ఆకలంకునిగా జేయు - మనుచు వేడుచునుందు - నధికాసక్తి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Sakala Kaalambula - Jakkagaa Lobadi - Nannuthinthu = Nannu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Aakalankunigaa Jeyu - Manuchu Veduchunundu - Nadhikaasakthi ||Naa||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2026-08-11T18:41:23Z</dcterms:created>
  <dcterms:modified xsi:type="dcterms:W3CDTF">2026-08-11T18:41:23Z</dcterms:modified>
</cp:coreProperties>
</file>