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రాజాధి రాజు దేవాది దేవుడు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Raajaadhi Raaju Devaadi Devudu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పరిశుద్ధులు పరిశుద్ధమగుటకు సమయంబు ఇదియేసు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నీతిమంతుడు నీతిచేయును ఫలములతోనే వచ్చెదరు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Parishuddhalu Parishuddhamagutaku Samayambu IdiYesu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Neethimanthudu Neethicheyunu Phalamulathone Vachchedaru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ఆమెన్ యేసు ప్రభు రావయ్య (3)        ||ఆహా||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Aamen Yesu Prabhu Raavayya (3)        ||Aahaa||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రాజాధి రాజు దేవాది దేవుడు త్వరలో వచ్చుచుండెను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Raajaadhi Raaju Devaadi Devudu Thvaralo Vachchuchundenu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యేసు రాజు వచ్చును పరిశుద్ధులన్ చేరు మనము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ఆహా........... మనమచ్చటికేగుదము (3)        ||రాజా||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Yesu Raaju Vachchunu Parishuddhalan Cheru Manamu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Aahaa........... Manamachchatikegudamu (3)        ||Raajaa||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ముద్రపొందిన శుద్ధులందరు తెల్లంగి ధరించెదరు జయ జెండాలు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పట్టుకొందురు విమోచన గీతము – పాడెదరు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Mudrapondina Shuddhulandaru Thellanggi Dharinchedaru Jaya Jendaalu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Pattukonduru Vimochana Geethamu – Paadedaru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ఆహా........... మనమచ్చటికేగుదము (3)        ||ఆహా||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Aahaa........... Manamachchatikegudamu (3)        ||Aahaa||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నిషిద్ధమైనది లోనికి వెళ్ళదు పరలోక పాలనది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దు:ఖవ్యాధు లచ్చటలేవు ఆకలి దప్పికలచ్చట లేవు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Nishiddhamainadi Loniki Velladu Paraloka Paalanadi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Du:Khavyaadhu Lachchatalevu Aakali Dappikalachchata Levu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ఒకే హల్లెలూయ పాటయే (3)        ||ఆహా||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Oke Hallelooya Paataye (3)        ||Aahaa||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అందరుకలసి విందులోచేరి ఆనందముగా నుందురు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పరలోకములో వింరు విమర్శింపబడెదరు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Andarukalasi Vindulocheri Aanandamugaa Nunduru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Paralokamulo Vinru Vimarshimpabadedaru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పరిశుద్ధులు పాల్గొందురు (3)        ||ఆహా||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Parishuddhalu Paalgonduru (3)        ||Aahaa||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2026-08-24T10:17:34Z</dcterms:created>
  <dcterms:modified xsi:type="dcterms:W3CDTF">2026-08-24T10:17:34Z</dcterms:modified>
</cp:coreProperties>
</file>