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తనువును నమ్మి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Thanuvunu Nammi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తనువును నమ్మి తండ్రిని మరచి – దినదినమును జీవించెదవా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 హృదయుడు యేసుని నమ్మక – కాలము వ్యర్థపరచెదవా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Thanuvunu Nammi Thandrini Marachi – Dinadinamunu Jeevinchedavaa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 Hrudayudu Yesuni Nammaka – Kaalamu Vyarthaparachedavaa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అలనాడా ధనికుడు సుఖభోగముల ప్రేమించి మురియుచుండా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బలమగు దేవుడు ధనికుని అపుడే – యిలలోనుండి పిలిచెనుగా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Alanaadaa Dhanikudu Sukhabhogamula Premanchi Muriyuchundaa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Balamagu Devudu Dhanikuni Apude – Yilalonundi Pilichenugaa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 కొరకై రంకెలువేసి – రాజులు పదవులు గోల్పోయి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రాజ్యపు కాంక్షలచేతను మృతులై – రాజగు యేసుని విడచిరిగా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 Korakai Rangkeluvesi – Raajulu Padavulu Golpoyi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Raajyapu Kaangkshalachethanu Mruthulai – Raajagu Yesuni Vidachirigaa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అందముకొరకై ఆభరణములు – అలంకరించుకొనుటేల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పొందుగా సత్క్రియలు వినయంబే – పూబోడుల కందంబెగదా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Andamukorakai Aabharanamulu – Alangkarinchukonutela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Pondugaa Sathkriyalu Vinayambe – Poobodula Kandambegadaa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అప్పగించితివి నీ అవయవములు – తప్పుడు క్రియలకు పూర్వంబు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అప్పగించుము నీతికొరకు నీవిప్పుడు ప్రభుని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Appaginchithivi Nee Avayavamulu – Thappudu Kriyalaku Poorvambu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Appaginchumu Neethikoraku Neevippudu Prabhuni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దేహము దేవుడిచ్చెను నీకు – దేవుని మహిమ కొరకేగా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దేహమునందు దేవుని ఆత్మ – దివ్యముగా నివసించెనుగా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Dehamu Devudichchenu Neeku – Devuni Mahima Korakegaa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Dehamunandu Devuni Aathma – Divyamugaa Nivasinchenugaa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ఆత్మయు తనువు ప్రాణము ప్రభుకై – ప్రీతితో సమర్పించుకొని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పరిశుద్ధత పొందుము నీవీక్షితిలో ధన్యుడవయ్యెదవు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Aathmayu Thanuvu Praanamu Prabhukai – Preethitho Samarpinchukoni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Parishuddhatha Pondumu Neeveekshithilo Dhanyudavayyedavu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2026-08-24T10:16:44Z</dcterms:created>
  <dcterms:modified xsi:type="dcterms:W3CDTF">2026-08-24T10:16:44Z</dcterms:modified>
</cp:coreProperties>
</file>