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నాకై నీ సర్వము నిచ్చితివి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Naakai Nee Sarvamu Nichchithivi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నా యెడల నీదు సంకల్పమేగా - నీ స్వాస్థ్య మనుభవించుటకు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నీతోడ నిరతం నేనుండునట్లు - నీ యధికారం బిచ్చితివి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Naa Yedala Needu Sangkalpamegaa - Nee Svaasthya Manubhavinchutaku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Neethoda Nirathan Nenundunatlu - Nee Yadhikaaran Bichchithivi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నాకై నీ సర్వము నిచ్చితివి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Naakai Nee Sarvamu Nichchithivi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ప్రేమనుబట్టి అర్పించు కొంటివి నాకై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Premanubatti Arpinchu Kontivi Naakai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శిరస్సు నిచ్చితివి ముండ్ల మకుటముకై - స్వామి నా పాపముల కొరకే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సహింపజాలని వేదన బహుగా (1) - సహించితివి ప్రేమతోడ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Shirassu Nichchithivi Mundla Makutamukai - Svaami Naa Paapamula Korake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Sahimpajaalani Vedana Bahugaa (1) - Sahinchithivi Premathoda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కన్నుల నిచ్చితివి కన్నీరు కార్చ - కరుణించి నా స్థితిని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కరిగె నీ హృదయం దుఃఖంబుతోడ - కడు వేదనతో యేడ్చితివి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Kannula Nichchithivi Kanneeru Kaarcha - Karuninchi Naa Sthithini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Karige Nee Hrudayan Duhkhambuthoda - Kadu Vedanatho Yedchithivi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కొరడా దెబ్బలచే నీ దేహమంత - చారలుగ దున్నబడెను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శరీరమంత రక్తమయమాయెను - వరదా! గాయము లొందితివా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Koradaa Debbalache Nee Dehamantha - Chaaraluga Dunnabadenu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Shareeramantha Rakthamayamaayenu - Varadaa! Gaayamu Londithivaa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కాళ్ళు చేతులలో మేకులు గొట్టిరి - బల్లెముతో ప్రక్కన్ బొడిచిరి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యేలాగు వివరింతు నీ బాధ నేను - ఓర్చితివా మౌనము వహించి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Kaallu Chethulalo Mekulu Gottiri - Ballemutho Prakkan Bodichiri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Yelaagu Vivarinthu Nee Baadha Nenu - Orchithivaa Maunamu Vahinchi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ప్రాయశ్చిత్తంబై పోతివా నాకై - పాపము నుండి విడిపించుటకు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పొందితి నెంతో గొప్ప రక్షణను - పశ్చాత్తాపము ద్వారా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Praayashchiththambai Pothivaa Naakai - Paapamu Nundi Vidipinchutaku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Pondithi Nentho Goppa Rakshananu - Pashchaaththaapamu Dvaaraa Nenu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ఎంత అద్భుతము ప్రభువా నీ ప్రేమ - ఎందు కింతగా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వందన మర్పింతు నీ పాదములకే - పొందుగ నీ వాడనైతి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Entha Adbhuthamu Prabhuvaa Nee Prema - Endu Kinthagaa Preminchithivi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Vandana Marpinthu Nee Paadamulake - Ponduga Nee Vaadanaithi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2026-08-11T18:48:37Z</dcterms:created>
  <dcterms:modified xsi:type="dcterms:W3CDTF">2026-08-11T18:48:37Z</dcterms:modified>
</cp:coreProperties>
</file>