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రక్తము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Rakthamu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– యేసు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జయం (2)      ||యేసయ్య రక్తము||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– Yesu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Jayam (2)          ||Yesayya Rakthamu||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రక్తము అతి మధురము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విలువైన రక్తము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Rakthamu Athi Madhuramu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Viluvaina Rakthamu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పాపములను నా పాపములను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క్షమియించిన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Paapamulanu Naa Paapamulanu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Kshamiyinchina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– యేసు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జయం (2)      ||యేసయ్య రక్తము||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– Yesu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Jayam (2)          ||Yesayya Rakthamu||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బంధకమును ప్రతి కాడియును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విరగగొట్టును – యేసయ్య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Bandhakamunu Prathi Kaadiyunu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Viragagottunu – Yesayya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– యేసు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జయం (2)      ||యేసయ్య రక్తము||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– Yesu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Jayam (2)          ||Yesayya Rakthamu||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నాలుకయు ప్రతి మోకాలు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లోబరచును నా – యేసయ్య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Naalukayu Prathi Mokaalu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Lobarachunu Naa – Yesayya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– యేసు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జయం (2)      ||యేసయ్య రక్తము||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– Yesu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Jayam (2)          ||Yesayya Rakthamu||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శాపములకు ప్రతి రోగములకు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విడుదలనిచ్చుఁను – యేసయ్య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Shaapamulaku Prathi Rogamulaku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Vidudalanichchunu – Yesayya Rakthamu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2026-02-25T08:38:03Z</dcterms:created>
  <dcterms:modified xsi:type="dcterms:W3CDTF">2026-02-25T08:38:03Z</dcterms:modified>
</cp:coreProperties>
</file>