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 ప్రభువా నీ చెంతను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వసింపను నా కిష్టము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 Prabhuvaa Nee Chenthanu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Vasimpanu Naa Kishtamu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ఏవైనా శ్రమలు తటస్థమైనను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 నుందును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Evaina Shramalu Thatasthamainanu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 Nundunu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ప్రయాణకుండను నడవిలో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 జీకటి కమ్మినను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Prayaanakundanu Nadavilo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 Jeekati Kamminanu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నిద్రించుచుండగా స్వప్నంబునందున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 నుందును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Nidrinchuchundagaa Swapnambunanduna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 Nundunu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రీతిగా ఆ మెట్లను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స్వర్గంబు జేరను జూడనిమ్ము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Reethigaa Aa Metlanu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Swargambu Jeranu Joodanimmu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రూపము ప్రోత్సాహపర్చగా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 నుందును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Roopamu Prothsaahaparchagaa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 Nundunu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నిద్రలేవగా నా తండ్రి 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నీకుం గృతజ్ఞత జెల్లింతును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Nidralevagaa Naa Thandri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Neekun Gruthagnatha Jellinthunu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చావునొందగా ఇదే నా కోరిక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 నుందును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Chaavunondagaa Ide Naa Korika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 Nundunu Naa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2026-02-25T09:16:59Z</dcterms:created>
  <dcterms:modified xsi:type="dcterms:W3CDTF">2026-02-25T09:16:59Z</dcterms:modified>
</cp:coreProperties>
</file>