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కృప నీ కృప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Krupa Nee Krupa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కృప నీ కృప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కృప క్రీస్తు కృప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Krupa Nee Krupa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Krupa Kreesthu Krupa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నేనైతే నీ కృపయందు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నమ్మికయుంచి యున్నాను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Nenaithe Nee Krupayandu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Nammika Yunchi Yunnaanu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నమ్మికయుంచి యున్నాను (2)        ||కృప||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Nammika Yunchi Yunnaanu (2)        ||Krupa||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కృపను గూర్చి న్యాయము గూర్చి నేను పాడెదను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నిర్దోషముతో నేను నడచెదను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Krupanu Goorchi Nyaayamu Goorchi Nenu Paadedanu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Nirdoshamutho Nenu Nadachedanu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కృపయే నాకు ఆధారం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కృపయే నాకు ఆదరణ (2)        ||కృప||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Krupaye Naaku Aadhaaram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Krupaye Naaku Aadarana (2)        ||Krupa||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 దశలో నేన్నునప్పుడు నను మరువనిది నీ కృప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నేనీ స్థితిలో ఉన్నానంటే కేవలము అది నీ కృప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Deena Dashalo Nenunnappudu Nanu Maruvanidi Nee Krupa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Nenee Sthithilo Unnaanante Kevalamu Adi Nee Krupa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కృపయే నాకు ఆధారం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కృపయే నాకు ఆదరణ (2)        ||కృప||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Krupaye Naaku Aadhaaram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Krupaye Naaku Aadarana (2)        ||Krupa||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2026-02-25T09:16:47Z</dcterms:created>
  <dcterms:modified xsi:type="dcterms:W3CDTF">2026-02-25T09:16:47Z</dcterms:modified>
</cp:coreProperties>
</file>