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సఖుడ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Sakhuda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సఖుడ - యేది నీ - మదిని జేసికొనిన ప్రతిన యేది నీవొసంగు కాను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కిదియె తరుణమోయరమ్ము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Sakhuda - Yedi Nee - Madini Jesikonina Prathina Yedi Neevosanggu Kaanu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Kidiye Tharunamoyarammu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అన్న వస్త్రంబు లిచ్చి - యాలు బిడ్డల ననుగ్రహించి యన్ని వస్తువుల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యున్న నా కెదురుకాను ||కేది||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Anna Vasthrambu Lichchi - Yaalu Biddala Nanugrahinchi Yanni Vasthuvula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Yunna Naa Kedurukaanu ||Kedi||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వ్యాధి బాధలొందినపుడు - శోధనంబు లడరినపుడు ఏది యెప్పుడవసరం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బది - యొసంగి యాదిరించితి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Vyaadhi Baadhalondinapudu - Shodhanambu Ladarinapudu Edi Yeppudavasaran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 - Yosanggi Yaadirinchithi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మనసు శాంతిలేక నీవు - మదిని బొగలుచుండ జూచి కనని వినని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 - కనికరించినట్టి ప్రభుని ||కేది||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Manasu Shaanthileka Neevu - Madini Bogaluchunda Joochi Kanani Vinani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 - Kanikarinchinatti Prabhuni ||Kedi||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పాపమందు పడినాడు - దాపుజేరి నిలుపలేద? కాపరివలె నిన్ను గాచి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యోపికతో నడుపలేద ||ఏది||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Paapamandu Padinaadu - Daapujeri Nilupaleda? Kaaparivale Ninnu Gaachi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Yopikatho Nadupaleda ||Edi||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ఏమి దాచినావో సఖుడ! - ఏమి తెచ్చినావు నేడు ? నీ మనసు నిండ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ప్రేమయున్న - నదియే నాకు వేనవేలు ||ఏది|| - చెట్టి భానుమూర్తి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Emi Daachinaavo Sakhuda! - Emi Thechchinaavu Nedu ? Nee Manasu Ninda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Premayunna - Nadiye Naaku Venavelu ||Edi|| - Chetti Bhaanumoorthi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2026-08-11T18:39:41Z</dcterms:created>
  <dcterms:modified xsi:type="dcterms:W3CDTF">2026-08-11T18:39:41Z</dcterms:modified>
</cp:coreProperties>
</file>