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యేసునిపై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Yesunipai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నా ప్రియ యేసునిపై ఆనుకొని - అరణ్య మార్గమున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Naa Priya Yesunipai Aanukoni - Aranya Maargamuna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నడుచుటయే - ఆనంద జీవితము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లిల్లిపుష్పం షారోనురోజ - పరిశుద్ధమైన మాదు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Naduchutaye - Aananda Jeevithamu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Lillipushpan Shaaronuroja - Parishuddhamaina Maadu Thandri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పూర్ణరూప సౌందర్యుడే- కీర్తింపతగిన దేవ ||నా||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కన్యకలు (ప్రేమించుదేవ - నా ప్రభునామము పరిమళమే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Poornaroopa Saundaryude- Keerthimpathagina Deva ||Naa||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Kanyakalu (Preminchudeva - Naa Prabhunaamamu Parimalame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వెనుక వచ్చితిమి - నన్ను ఆకర్షించెను నా||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డ్రేమధ్వజ మెగురుచుండగ - ప్రియునిసముఖము కలుగుటచే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Venuka Vachchithimi - Nannu Aakarshinchenu Naa||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Dremadhvaja Meguruchundaga - Priyunisamukhamu Kalugutache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వృక్షము క్రింద కలిగెను - ప్రియుని ఆదరణ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నిద్రించు రాత్రసమయమునందు - నిత్యం నా ఆత్మ మేలుకొని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Vrukshamu Krinda Kaligenu - Priyuni Aadarana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Nidrinchu Raathrasamayamunandu - Nithyan Naa Aathma Melukoni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తులుపు నొద్ద నిలచిన - యేసుని |ప్రేమించెదన్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అగ్నిజ్వాల యేసుని (ప్రేమ - మరణమువలె బలవంతమైనది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Thulupu Nodda Nilachina - Yesuni |Preminchedan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Agnijvaala Yesuni (Prema - Maranamuvale Balavanthamainadi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ప్రవాహమువలన - చల్లారదు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దీనస్థంభము -దేవకుమారుడు మహిమతో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Pravaahamuvalana - Challaaradu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Deenasthambhamu -Devakumaarudu Mahimatho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ఘనులైన వారి రథమువలె పై కెగిరిపోదును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Ghanulaina Vaari Rathamuvale Pai Kegiripodunu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2026-08-11T18:46:23Z</dcterms:created>
  <dcterms:modified xsi:type="dcterms:W3CDTF">2026-08-11T18:46:23Z</dcterms:modified>
</cp:coreProperties>
</file>