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 నీవుండగా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 Neevundagaa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 నీవుండగా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ఎవరికి భయపడను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 Neevundagaa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Evariki Bhayapadanu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నీవీ లోకములో నాకుండగా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దేనికి భయపడను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Neevee Lokamulo Naakundagaa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Deniki Bhayapdanu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శత్రుసమూహము నన్ను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సైతనుడు సంహరింపజూసినా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Samoohamu Nannu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Saithaanudu Samharimpajoosinaa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సహవాసిగా నీవుండగా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ఎవరికి భయపడను (2)        ||ఆకాశమందు||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Sahavaasigaa Neevundagaa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Evariki Bhayapadanu (2)      ||Aakaashamandu||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కరువులు శోధనలు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బాధలు దుఃఖము వేదనలు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Vyaadhulu Karuvulu Shodhanalu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Baadhalu Dukhamu Vedanalu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మ్రింగగ కాంక్షించినా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దేనికి భయపడను (2)        ||ఆకాశమందు||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Mringaga Kaaknshinchinaa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Deniki Bhayapadanu (2)      ||Aakaashamandu||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పడిపోయిన వెనుకంజ వేయక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పశ్చాత్తాపము పడి అడుగు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Padipoyina Venukanja Veyaka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Paschaatthaapamu Padi Adugu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క్షమియించును నీ ప్రభువే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ఎవరికి భయపడకు (2)        ||ఆకాశమందు||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Kshamiyinchunu Nee Prabhuve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Evariki Bhayapadaku (2)      ||Aakaashamandu||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2026-02-25T09:08:45Z</dcterms:created>
  <dcterms:modified xsi:type="dcterms:W3CDTF">2026-02-25T09:08:45Z</dcterms:modified>
</cp:coreProperties>
</file>