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ధన్యుడవు నీవు ధన్యుడవు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Dhanyudavu Neevu Dhanyudavu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ధన్యుడవు నీవు ధన్యుడవు (2)- ఓ ఇశ్రాయేలు బహు ధన్యుడవు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Dhanyudavu Neevu Dhanyudavu (2)- O Ishraayelu Bahu Dhanyudavu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యెహోవాయే నిన్ను విమోచించెను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ప్రజలలో నీవు మహా శ్రేష్టుడవు ధన్యుడవు (1) -  ధన్యుడవు నీవు ధన్యుడవు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Yehovaaye Ninnu Vimochinchenu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Prajalalo Neevu Mahaa Shreshtudavu Dhanyudavu (1) -  Dhanyudavu Neevu Dhanyudavu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పాపము పరిహారమాయె - నీ యతిక్రమము తుడువబడెన్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నిర్దోషియని నిన్నెంచె ప్రభు (2)- ఆత్మలో కపటము లేదనెను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Paapamu Parihaaramaaye - Nee Yathikramamu Thuduvabaden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Nirdoshiyani Ninnenche Prabhu (2)- Aathmalo Kapatamu Ledanenu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ఏర్పరచబడిన ధన్యుడవు - దరిజేరితివి నీ ప్రభుకడకు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చేర్చెను తన మందిరములోన - తృప్తిపరచె దాని సమృధ్దిచే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Erparachabadina Dhanyudavu - Darijerithivi Nee Prabhukadaku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Cherchenu Thana Mandiramulona - Thrupthiparache Daani Samrudhdiche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దుష్టుల యోచనలో వెళ్ళక - పాపుల మార్గమున నిలువక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అపహాసకులతో కూర్చుండక - ధర్మశాస్త్రము ధ్యానించునీవు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Dushtula Yochanalo Vellaka - Paapula Maargamuna Niluvaka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Apahaasakulatho Koorchundaka - Dharmashaasthramu Dhyaaninchuneevu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ప్రభునిచే నీవు బలమొంది - ప్రభు మార్గము నీయందుండి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జలములలో నీవు నడచుచు - జలమయముగా చేయు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Prabhuniche Neevu Balamondi - Prabhu Maargamu Neeyandundi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Jalamulalo Neevu Nadachuchu - Jalamayamugaa Cheyu Neevu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యెహోవాయే ఉత్తముడని రుచిచూచి మరి ప్రభు నెరిగి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మహోన్నతుని ఆశ్రయించి - ఆరాధించు నీవు ధన్యుడవు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Yehovaaye Uththamudani Ruchichoochi Mari Prabhu Nerigi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Mahonnathuni Aashrayinchi - Aaraadhinchu Neevu Dhanyudavu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2026-08-11T18:37:30Z</dcterms:created>
  <dcterms:modified xsi:type="dcterms:W3CDTF">2026-08-11T18:37:30Z</dcterms:modified>
</cp:coreProperties>
</file>