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యేసుప్రభువు యెరూషలేము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Yesuprabhuvu Yerooshalemu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యేసుప్రభువు యెరూషలేము - ప్రవేశించిన విధము = భాసురముగ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చూడగా - జేసెను ఆ దినము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Yesuprabhuvu Yerooshalemu - Praveshinchina Vidhamu = Bhaasuramuga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Choodagaa - Jesenu Aa Dinamu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భారవాహక గార్థభమెక్కి - బాహాటముగాను = బయలుదేరెను జేజేలనగా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ప్రియమొప్పగతాను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Bhaaravaahaka Gaarthabhamekki - Baahaatamugaanu = Bayaluderenu Jejelanagaa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Priyamoppagathaanu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పాడుచు - గంతులు వేయుచు - అట్టహాసముతో = కొట్టుచు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కరతాళములను పెద్దగా - కూరిమి చూపిరిగా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Paaduchu - Ganthulu Veyuchu - Attahaasamutho = Kottuchu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Karathaalamulanu Peddagaa - Koorimi Choopirigaa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పిల్లలు పెద్దలు మెల్లగ బోవుచు - ఉల్లాసముతోను = చల్లని ప్రభువని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జయములు గొట్టిరి - సంతోషముతోను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Pillalu Peddalu Mellaga Bovuchu - Ullaasamuthonu = Challani Prabhuvani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Jayamulu Gottiri - Santhoshamuthonu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కొందరు మూర్చులు - తొందర చేయుచు - ముందుకు వచ్చిరిగా = అందరు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మానిన - అరచును రాళ్లని - అపుడా ప్రభువనగా||యేసు||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Kondaru Moorchulu - Thondara Cheyuchu - Munduku Vachchirigaa = 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Maanina - Arachunu Raallani - Apudaa Prabhuvanagaa||Yesu||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చిగురుటాకు చెట్ల కొమ్మలను - సొగసుగ మార్గములో = బాగుగ పరిరచిరి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భక్తిని చూపిరి - సాగుచు జనులంతా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Chigurutaaku Chetla Kommalanu - Sogasuga Maargamulo = Baaguga Parirachiri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Bhakthini Choopiri - Saaguchu Janulanthaa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యెరూషలేము - గతిగని ప్రభువు - ఏద్చెను ఎలుగెత్తి = మరియు యెరుషలేం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దేవాలయమును - పరిశుభ్రత చేసె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Yerooshalemu - Gathigani Prabhuvu - Edchenu Elugeththi = Mariyu Yerushalen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Devaalayamunu - Parishubhratha Chese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మనలోనున్న పాపము లెల్ల - మనుపును ఆ ప్రభువే = ఘనకృపశాంతులు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గల్గించియు మరి- ననయము బ్రోచునిలన్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Manalonunna Paapamu Lella - Manupunu Aa Prabhuve = Ghanakrupashaanthulu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Galginchiyu Mari- Nanayamu Brochunilan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2026-08-11T18:45:44Z</dcterms:created>
  <dcterms:modified xsi:type="dcterms:W3CDTF">2026-08-11T18:45:44Z</dcterms:modified>
</cp:coreProperties>
</file>