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వింత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Vintha Yentho Chintha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దాహము గొన చేదు చిరక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ద్రావ నిడిరి ద్రోహు లకటా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Daahamu Gona Chedu Chiraka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Draava Nidiri Drohu Lakataa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ధాత్రి ప్రజల బాధ కోర్చి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ధన్యుడా దివి కేగె నహహా (2)      ||ఎంతో||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Dhaathri Prajala Baadha Korchi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Dhanyudaa Divi Kege Nahahaa (2)       ||Entho||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బల్లెముతో బ్రక్కన్ బొడవన్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పారే నీరు రక్త మహహా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Ballemutho Brakkan Bodavan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Paare Neeru Raktha Mahahaa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ఏరై పారే యేసు రక్త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మెల్ల ప్రజల కెలమి నొసగు (2)      ||ఎంతో|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Erai Paare Yesu Raktha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Mella Prajala Kelami Nosagu (2)       ||Entho||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వింత యెంతో చింత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యేసునాధు మరణ మంత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Vintha Yentho Chintha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Yesunaadhu Marana Mantha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పంతము తో జేసి రంత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సొంత ప్రజలు స్వామి నంత (2)      ||ఎంతో||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Panthamu Tho Jesi Rantha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Sontha Prajalu Swaami Nantha (2)       ||Entho||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పట్టి కట్టి నెట్టి కొట్టి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తిట్టి రేసు నాధు నకటా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Patti Katti Netti Kotti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Thitti Resu Naadhu Nakataa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అట్టి శ్రమల నొంది పలుక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డాయె యేసు స్వామి నాడు (2)       ||ఎంతో||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Atti Shramala Nondi Paluka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Daaye Yesu Swaami Naadu (2)      ||Entho||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మొయ్యలేని మ్రాను నొకటి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మోపి రేసు వీపు పైని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Moyyaleni Mraanu Nokati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Mopi Resu Veepu Paini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మొయ్యలేక మ్రాని తోడ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మూర్చబోయే నేసు తండ్రి (2)      ||ఎంతో||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Moyyaleka Mraani Thoda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Moorchaboye Nesu Thandri (2)          ||Entho||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కొయ్యపై నేసయ్యన్ బెట్టి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కాలు సేతులలో జీలల్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Koyyapai Nesayyan Betti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Kaalu Sethulalo Jeelal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కఠిను లంత గూడి కొట్టిరి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ఘోరముగ క్రీస్తేసున్ బట్టి (2)      ||ఎంతో||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Katinu Lantha Goodi Kottiri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Ghoramuga Kreesthesun Batti (2)       ||Entho||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2026-02-25T09:27:53Z</dcterms:created>
  <dcterms:modified xsi:type="dcterms:W3CDTF">2026-02-25T09:27:53Z</dcterms:modified>
</cp:coreProperties>
</file>