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 రక్షకా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 Rakshakaa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దేవ రక్షకా నా పాప మార్చుము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విశ్వాసంబుతో నన్నింక నీ దరిన్‌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Deva Rakshakaa Naa Paapa Maarchumu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Vishvaasambutho Nanningka Nee Darin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నిన్‌ జూతును సదా యుంచు.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మొజ్టాలించుము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 Joothunu Sadaa Yunchu.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Mojtaalinchumu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మూర్భల్లు నాత్మకు కన్నీళ్లం దుడ్వుము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బలం బొసంగుము దొలంగ నీకునన్‌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Moorbhallu Naathmaku Kanneellan Dudvumu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 Bosanggumu Dolangga Neekunan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భవత్మృబుపన్‌ నీ సన్నిధి.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చావొందిన 4. నా యాయు వంతమై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Bhavathmrubupan Nee Sannidhi.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Chaavondina 4. Naa Yaayu Vanthamai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నిన్నెల్లకాలము మృత్యూ(గ్ర బాధలు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ఆసక్తి శుద్దితోం నన్నొందుచో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Ninnellakaalamu Mruthyoo(Gra Baadhalu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Aasakthi Shuddithon Nannonducho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౩ 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బ్రేమింప నీ. సంశయ భీతులు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౩ 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Bremimpa Nee. Sanshaya Bheethulu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 హాని నొందిన తొలగం టబ్రేమతో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నన్‌ జింత క్రమ్మినC నా దేవ, యాత్మకు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 Haani Nondina Tholagan Tabrematho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 Jintha KramminaC Naa Deva, Yaathmaku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గాపాడుము మోక్షం బిమ్ము.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పోంగొట్టు చీంకటి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Gaapaadumu Mokshan Bimmu.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Ponggottu Cheengkati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2026-08-11T18:40:08Z</dcterms:created>
  <dcterms:modified xsi:type="dcterms:W3CDTF">2026-08-11T18:40:08Z</dcterms:modified>
</cp:coreProperties>
</file>