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ఆశల పల్లకి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Aashala Pallaki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తోడుగ ఉన్నావని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Thoduga Unnaavani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స్నేహితులు లేరని – తోడెవరు రారని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మనసు నాలోన – దుఃఖించు సమయాన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Snehithulu Lerani – Thodevaru Raarani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Manasu Naalona – Dukhinchu Samayaana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స్నేహం నీవయ్యావు – దుఃఖము తీర్చావు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Sneham Neevayyaavu – Dukhamu Theerchaavu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ఆదరించావయ్యా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Aadarinchaavayyaa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ఆశల పల్లకి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ఊహల ఊట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Aashala Pallaki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Oohala Oota Neeve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ప్రతిధ్వనించే ప్రతి పదము నీవే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Prathidhwaninche Prathi Padamu Neeve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ఆశ నీవయ్యా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Aasha Neevayyaa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ఎడారిలో నీటి కొరకు – ఆశపడు బాటసారిలా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కొరకు నా ప్రాణం – ఆశపడుచున్నది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Edaarilo Neeti Koraku – Aashapadu Baatasaarilaa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Koraku Naa Praanam  – Aashapaduchunnadi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 నీవైపే – నా ధ్యాస నీవైపే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దాహము తీర్చావని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Aasha Neevaipe – Naa Dhyaasa Neevaipe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Daahamu Theerchaavani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దాహము తీర్చావని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Daahamu Theerchaavani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దిక్కులేని పక్షిగా నేను – నిరాశతో ఉండగా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 తీర్చావే – నీ దరి చేర్చావే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Dikkuleni Pakshiga Nenu – Niraashaatho 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Aasha Theerchaave – Nee Dari Cherchaave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గమ్యం నీవైపే – నా గానం నీ కొరకే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తోడుగ ఉన్నావని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Gamyam Neevaipe – Naa Gaanam Nee Korake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Thoduga Unnaavani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2026-02-25T09:16:27Z</dcterms:created>
  <dcterms:modified xsi:type="dcterms:W3CDTF">2026-02-25T09:16:27Z</dcterms:modified>
</cp:coreProperties>
</file>