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స్తుతులతో ఆరాధించెద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Sthuthulatho Aaraadhincheda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స్తుతులతో ఆరాధించెద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Sthuthulatho Aaraadhincheda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 మనస్సుతో - నిన్నే కొలుతునయ్యా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Deena Manassutho - Ninne Koluthunayyaa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 ఘోర పాపిని - అయుండగానె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కొరకై క్రీస్తు - ఈ భువికరుదెంచె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 Ghora Paapini - Ayundagaane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Korakai Kreesthu - Ee Bhuvikarudenche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రక్షించుటకై సిలువలో మరణించె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రక్తముతో నా పాపము కడిగె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Rakshinchutakai Siluvalo Maraninche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Rakthamutho Naa Paapamu Kadige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హృదయములో - కలవర పడనీయక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కొరకు నేను స్థలము సిద్ధపరచ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Hrudayamulo - Kalavara Padaneeyaka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Koraku Nenu Sthalamu Siddhaparacha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వెళ్లుచున్నాననిన - నా యేసు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వాగ్దానమును - ఇచ్చిన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Velluchunnaananina - Naa Yesu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Vaagdaanamunu - Ichchina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పూర్ణ హృదయముతో నిన్నారాధింతును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పూర్ణ మనస్సుతో నిన్నే సేవింతును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Poorna Hrudayamutho Ninnaaraadhinthunu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Poorna Manassutho Ninne Sevinthunu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కృతజ్ఞతా స్తుతులు నీకే చెల్లింతును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హృదయమారా నిన్నే సేవింతును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 Sthuthulu Neeke Chellinthunu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Hrudayamaaraa Ninne Sevinthunu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2026-08-11T18:52:20Z</dcterms:created>
  <dcterms:modified xsi:type="dcterms:W3CDTF">2026-08-11T18:52:20Z</dcterms:modified>
</cp:coreProperties>
</file>