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నా దేవా నీ చేతి కార్యములను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Naa Devaa Nee Chethi Kaaryamulanu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ప్రాణమెంతో నిన్ను పాడును - గొప్ప దేవా - గొప్ప దేవా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Praanamentho Ninnu Paadunu - Goppa Devaa - Goppa Devaa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ప్రాణమెంతో నిన్ను పాడును -  గొప్ప దేవా - గొప్ప దేవా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Praanamentho Ninnu Paadunu -  Goppa Devaa - Goppa Devaa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ప్రభు నా దేవా - నీ చేతి కార్యములను - ఆశ్చర్యముతో నే నెంచి చూడగన్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తారలజూచి గంభీర యురుముల వినగా - విశ్వమంత నీ శక్తిన్ - కనుపరచన్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Prabhu Naa Devaa - Nee Chethi Kaaryamulanu - Aashcharyamutho Ne Nenchi Choodagan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Thaaralajoochi Gambheera Yurumula Vinagaa - Vishvamantha Nee Shakthin - Kanuparachan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అడవులందు నే సంచరించగను- పక్షుల మధుర సంగీతములు వినగా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పర్వత శోభ నే పరికించి చూడ - సెలయేరుల చల్లగాలి సోక ||నా||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Adavulandu Ne Sancharinchaganu- Pakshula Madhura Sanggeethamulu Vinagaa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Parvatha Shobha Ne Parikinchi Chooda - Selayerula Challagaali Soka ||Naa||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ప్రియసుతుని నా కొరకై చనిపోవ - పంపుట తలచి భరించ గలనా?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సిలువ పైని నా భారమంత మోసి - పాపము తీయ రక్తము కార్చెను ||నా||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Priyasuthuni Naa Korakai Chanipova - Pamputa Thalachi Bharincha Galanaa?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Siluva Paini Naa Bhaaramantha Mosi - Paapamu Theeya Rakthamu Kaarchenu ||Naa||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ఆర్భాటముతో క్రీస్తు ఈ భువికేతెంచి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 గృహమునకు నను గొనిపోయెడి వేళ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Aarbhaatamutho Kreesthu Ee Bhuvikethenchi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 Gruhamunaku Nanu Gonipoyedi Vela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ఆనందముతో పూజించి ప్రకటింతు - ఓ నా దేవా నీవే ఘనుడవంచు ||నా||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Aanandamutho Poojinchi Prakatinthu - O Naa Devaa Neeve Ghanudavanchu ||Naa||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2026-08-11T18:49:05Z</dcterms:created>
  <dcterms:modified xsi:type="dcterms:W3CDTF">2026-08-11T18:49:05Z</dcterms:modified>
</cp:coreProperties>
</file>