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ఘనమగువారలు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Ghanamaguvaaralu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సంఘమును హింసించిన - సంఘాభిమాని - సంఘ నాయకుడు పౌలు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సంఘముల నెన్నిటినో - చక్కగను స్థాపించి - సంఘముల కుత్తరముల్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Sangghamunu Hinsinchina - Sangghaabhimaani - Sanggha Naayakudu Paulu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Sangghamula Nennitino - Chakkaganu Sthaapinchi - Sangghamula Kuththaramul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సమయానుకులముగ = సంఘ కాపరులకును సహా - సరియగు సలహాల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నిచ్చి- సంఘములను ప్రభువు కొరకై స్థాపించి నిలుపలేదా |||| ఎంతో!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Samayaanukulamuga = Sanggha Kaaparulakunu Sahaa - Sariyagu Salahaala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Nichchi- Sangghamulanu Prabhuvu Korakai Sthaapinchi Nilupaledaa |||| Entho!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కన్యయైన మరియమ్మ - ధన్యురాలు - కన్యలకు తల్లులకున్ను = అన్యులకు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అందరికి - ఆదర్శముగ నుండ - సన్యాసిను లెందరో -స్వామిని సేవించ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Kanyayaina Mariyamma - Dhanyuraalu - Kanyalaku Thallulakunnu = Anyulaku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Andariki - Aadarshamuga Nunda - Sanyaasinu Lendaro -Svaamini Sevincha =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కన్యకలుగ నిలుచువారలు - కఠినవ్రతములతోడ నుండి - ధన్యులగు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పరిశుద్ధులతో - దైవసన్నిధి నుండ జూపెను || ఎంతో!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Kanyakaluga Niluchuvaaralu - Kathinavrathamulathoda Nundi - Dhanyulagu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Parishuddhulatho - Daivasannidhi Nunda Joopenu || Entho!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మగదాలయూరి మరియ - మహినినున్న - మగువలలో కెల్లను = భగవంతుడై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నట్టి - ప్రభువు యేసునుజేరి - నగము నెక్కెను తన - సొగసైన మార్పుచే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Magadaalayoori Mariya - Mahininunna - Maguvalalo Kellanu = Bhagavanthudai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Natti - Prabhuvu Yesunujeri - Nagamu Nekkenu Thana - Sogasaina Maarpuche =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 మొదట సమాధికడకు - స్వామిదర్శనమొంది మొదట- వేగవెళ్లి శిష్యులకును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వెదకి సాక్ష్యమియ్యలేదా ||||ఎంతో||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 Modata Samaadhikadaku - Svaamidarshanamondi Modata- Vegavelli Shishyulakunu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Vedaki Saakshyamiyyaledaa ||||Entho||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మత్తయి మార్కులను వారు - మతమునందు - అతినిష్టగలవారలు = మత్తయి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యూదులకై తన పుస్తకమును వ్రాసె - మార్కు గూడను తన సు-వార్తనందరి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Maththayi Maarkulanu Vaaru - Mathamunandu - Athinishtagalavaaralu = Maththayi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Yoodulakai Thana Pusthakamunu Vraase - Maarku Goodanu Thana Su-Vaarthanandari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కిచ్చె = వాస్తవంపు జీవితమును - వరుసగాను గలిగియుండ - క్రీస్తు ప్రభువును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వెంబడించగ - క్రొత్తలోకము జూపగలిగిరి ఎంతో!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Kichche = Vaasthavampu Jeevithamunu - Varusagaanu Galigiyunda - Kreesthu Prabhuvunu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Vembadinchaga - Kroththalokamu Joopagaligiri Entho!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_చూచననేగాని- నమ్మనని - పేచిపెట్టి నతోమయు = చాచి చేయి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చక్కగ నమ్మెను - చూడకుండనె లూక - వైద్యుండు నమ్మెను = యీ చొప్పున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_Choochananegaani- Nammanani - Pechipetti Nathomayu = Chaachi Cheyi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Chakkaga Nammenu - Choodakundane Looka - Vaidyundu Nammenu = Yee Choppuna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వీరలిద్దరు - నీచజనులకెల్లరకు తము - బ్రోచు ప్రభువును జూపుచుందురు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ట్రోదిగా ప్రతిదినమునందును || ఎంతో!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Veeraliddaru - Neechajanulakellaraku Thamu - Brochu Prabhuvunu Joopuchunduru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Trodigaa Prathidinamunandunu || Entho!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ఘనమగువారలు - పరిశుద్ధులు - ఎంతో వినదగువారలు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సంతసంబుగ వార -త్యంత ప్రేరణతోడ - సొంతవారిని సహా - సొంతంబుగ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Ghanamaguvaaralu - Parishuddhulu - Entho Vinadaguvaaralu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Santhasambuga Vaara -Thyantha Preranathoda - Sonthavaarini Sahaa - Sonthambuga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ప్రభువా నీ పరిశుద్ధుల - బ్రతుకునందు - మా భాగ్యమునున్నదిహా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వారి బ్రదుకు - ప్రబలమైన సేవ - విభవంగాగని - విజయంబు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Prabhuvaa Nee Parishuddhula - Brathukunandu - Maa Bhaagyamununnadihaa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Vaari Braduku - Prabalamaina Seva - Vibhavanggaagani - Vijayambu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గాంచుచు = సభను యే రాణింపజేసి - సఫలముగ సేవించి బ్రతికి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వారితో నేలునట్లు - యభయమియ్యు మాకు దేవా ఎంతో!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Gaanchuchu = Sabhanu Ye Raanimpajesi - Saphalamuga Sevinchi Brathiki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Vaaritho Nelunatlu - Yabhayamiyyu Maaku Devaa Entho!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విడచి = చెంతజేరిరి యేసు ప్రభుని - చింతలేకను వెంబడించి - వింత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Vidachi = Chenthajeriri Yesu Prabhuni - Chinthalekanu Vembadinchi - Vintha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పనులను జేసి బ్రతికిరి - అంతమువరకును నడచిరి ఎంతో!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Panulanu Jesi Brathikiri - Anthamuvarakunu Nadachiri Entho!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పేతు రపోస్తలుండు - అతని సోదరు - ప్రియు డందైయయు = నీతి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నియమములందు - బ్రదుకుచు - చేతి పనులయందు - శ్రద్ధతో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Pethu Raposthalundu - Athani Sodaru - Priyu Dandaiyayu = Neethi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Niyamamulandu - Bradukuchu - Chethi Panulayandu - Shraddhatho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నుండుచు = ఖ్యాతి నొందిన యోహాను - అతని యన్న యాకోబుతోను - ప్రతి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దినంబును కలిసి యుండుచు - భక్తి ప్రభువును వెంబడించిరి | ఎంతో!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Nunduchu = Khyaathi Nondina Yohaanu - Athani Yanna Yaakobuthonu - Prathi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Dinambunu Kalisi Yunduchu - Bhakthi Prabhuvunu Vembadinchiri | Entho!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సర్వపరిశుద్దుల స్మరణ 453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Sarvaparishuddula Smarana 453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నిచ్చిన - ఆస్తిపరుడ - పోసలులతో = స్వస్థబుద్ధి 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ఆస్తివాడుట యెట్లో - క్రీస్తు సేవకొరకు - ఖర్చుపెట్టుట యెట్లో = వాస్తవముగ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Nichchina - Aasthiparuda - Posalulatho = Svasthabuddhi 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Aasthivaaduta Yetlo - Kreesthu Sevakoraku - Kharchupettuta Yetlo = Vaasthavamuga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ఆస్తిగలవారలకు నెల్ల - ప్రస్తుతంపు ఆస్తిపాస్తులు -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పనికియ్యవలెనని || ఎంతో!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Aasthigalavaaralaku Nella - Prasthuthampu Aasthipaasthulu -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Panikiyyavalenani || Entho!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2026-08-11T18:39:32Z</dcterms:created>
  <dcterms:modified xsi:type="dcterms:W3CDTF">2026-08-11T18:39:32Z</dcterms:modified>
</cp:coreProperties>
</file>