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విమోచించిన వారె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Vimochinchina Vaare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నీతిని బూని యదార్ధముగా - వీడిన పాపలాభమును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నిలుచు సీయోను పురికి - ముదమున జేరి స్తుతింతువు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Neethini Booni Yadaardhamugaa - Veedina Paapalaabhamunu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Niluchu Seeyonu Puriki - Mudamuna Jeri Sthuthinthuvu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ఉన్నత పర్వత శిలలే వానికి - బలమైన మహాకోటగ కాగా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కొదువేనుండదు తన ఆహారమును - పానమునకు హల్లేలూయ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Unnatha Parvatha Shilale Vaaniki - Balamaina Mahaakotaga Kaagaa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Koduvenundadu Thana Aahaaramunu - Paanamunaku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విమోచించిన వారె - పాటలు పాడుచు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Vimochinchina Vaare - Paatalu Paaduchu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సీయోనునకు తిరిగి వత్తురు - నిత్యానందము కలిగిన వారై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Seeyonunaku Thirigi Vaththuru - Nithyaanandamu Kaligina Vaarai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ప్రభువైన యసు భూలోకమున - మహారాజై ఏలగ రాగ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నిత్యానందముతో విజయసూచనతో - మనస్సున దుఃఖము నిట్టూర్పును లేక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Prabhuvaina Yasu Bhoolokamuna - Mahaaraajai Elaga Raaga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Nithyaanandamutho Vijayasoochanatho - Manassuna Duhkhamu Nittoorpunu Leka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అరణ్యమును ఎండిన భూమియు - విరియబూయు నుల్లాసముతో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ఘనడై యెహోవా మహిమను గాంచు - ప్రభుక్రీస్తుని ప్రభావమును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Aranyamunu Endina Bhoomiyu - Viriyabooyu Nullaasamutho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Ghanadai Yehovaa Mahimanu Gaanchu - PrabhuKreesthuni Prabhaavamunu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గ్రుడ్డికి కన్నులు చెవిటికి చెవులు - కుంటిని గెంతెడి దుప్పిగా జేయ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సుందరుడైన రాజున్ డెందమున గాంచి - మూగవాని నాలుక పాడి హర్షింప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Gruddiki Kannulu Chevitiki Chevulu - Kuntini Genthedi Duppigaa Jeya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Sundarudaina Raajun Dendamuna Gaanchi - Moogavaani Naaluka Paadi Harshimpa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పయనింతురు వారు రాజ మార్గమున - అపవిత్రులు పోజాలరందున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ఉండదచ్చోట ఏ మృగ రాజును - పరిశుద్ధ దారిలో పరమగీతముతో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Payaninthuru Vaaru Raaja Maargamuna - Apavithrulu Pojaalaranduna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Undadachchota E Mruga Raajunu - Parishuddha Daarilo Paramageethamutho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భయపడవలదని అభయంబిచ్చి - వారిని రక్షింప వేగమేరాగా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ప్రతిదండన జేయు ప్రభువును జూచి - దిగులుతో జనులు వణకుచుండ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Bhayapadavaladani Abhayambichchi - Vaarini Rakshimpa Vegameraagaa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Prathidandana Jeyu Prabhuvunu Joochi - Digulutho Janulu Vanakuchunda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నిత్యము దహించు అగ్నిజ్వాలలలో - నుండగజాలినవారు ఎవరు?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వేషదారులకు బీతిగనుండ పాపిగా - నుండిన నిలుతువెచ్చట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Nithyamu Dahinchu Agnijvaalalalo - Nundagajaalinavaaru Evaru?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Veshadaarulaku Beethiganunda Paapigaa - Nundina Niluthuvechchata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2026-08-11T18:41:15Z</dcterms:created>
  <dcterms:modified xsi:type="dcterms:W3CDTF">2026-08-11T18:41:15Z</dcterms:modified>
</cp:coreProperties>
</file>