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చూతము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Choothamu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యూదవంశము నుద్ధరింప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దావీదుపురమున నుద్భవించె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 Vamshamu Nuddarimpa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Puramuna Nudbhavinche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సదమలంబగు మదిని గొల్చిన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జనులకు సార్వభౌముడు (2)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Sadamalambagu Madini Golchina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Janulaku Saarvabhoumudu (2)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చూతము రాజసుతుని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రేయి జనన మాయెను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Choothamu Raaja Suthuni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Reyi Jananamaayenu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రారాజు మెస్సయ్యా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రాజితంబగు తేజమదిగో (2)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Raaraaju Messayyaa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Raajithambagu Thejamadigo (2)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గణములన్ దేరి చూడరే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వాక్కులన్ దెల్పగా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Ganamulan Deri Choodare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Vaakkulan Delpagaa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మన దీనరూపున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 కరిగె-నీ దినమున (2)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Mana Deena Roopuna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 Karige-Nee Dinamuna (2)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కల్లగాదిది కలయు గాదిది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 బోయుల దర్శనం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 Gaadidi Kalayu Gaadidi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 Boyula Darshanam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తెల్లగానదే తేజరిల్లెడి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 గాంచరే త్వరగ రారే (2)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Thellagaanade Thejarilledi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 Gaanchare Thvaraga Raare (2)    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బాలు-డడుగో వేల సూర్యుల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బోలు సద్గుణ శీలుడు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Baalu-dadugo Vela Sooryula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Bolu Sadguna Sheeludu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బాలిక బాలవృద్ధుల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 గల్గిన నాథుడు (2)    ||రారే||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 Baalika Baala Vrudhdhula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Nela-galgina Naathudu (2)     ||Raare||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2026-02-25T09:17:10Z</dcterms:created>
  <dcterms:modified xsi:type="dcterms:W3CDTF">2026-02-25T09:17:10Z</dcterms:modified>
</cp:coreProperties>
</file>