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బరువెక్కిపోతున్నది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Baruvekkipothunnadi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లేవనెత్త రావా              ||గుండె||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Levanettha Raavaa             ||Gunde||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 చూసిననూ నెమ్మది లేదాయెనే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ఎవరిలో చూసిననూ ప్రేమ కరువాయెనే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Ekkada Choosinanu Nemmadi Ledaayene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Evarilo Choosinanu Prema Karuvaayene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భారముతో మూల్గుచున్నానయ్యా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దర్శించ రావా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Bhaaramutho Moolguchunnaanayyaa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Darshincha Raavaa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ప్రేమతో నింపుమయా              ||గుండె||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Prematho Nimpumayaa             ||Gunde||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బరువెక్కిపోతున్నది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సొమ్మసిల్లుచున్నది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Baruvekkipothunnadi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Sommasilluchunnadi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మనసేమో కలవరపడుచున్నది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ఆదరించ రావా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Manasemo Kalavarapaduchunnadi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Aadarincha Raavaa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బలపరచ రావా              ||గుండె||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Balaparacha Raavaa             ||Gunde||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ప్రాకారము లేని పురముగా నేనుంటిని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లేక దిగులుతో నేనుంటిని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Praakaaramu Leni Puramugaa Nenuntini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Leka Digulutho Nenuntini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లేదాయెనే – శాంతి కరువాయెనే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ఆధారం నీవే కదా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Ledaayene – Shaanthi Karuvaayene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Aadhaaram Neeve Kadaa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నా కాపరి నీవే కదా              ||గుండె||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Naa Kaapari Neeve Kadaa             ||Gunde||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అంధకారంలో నా దీపము ఆరిపోయెనే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 రోదనలో ప్రాణము సొమ్మసిల్లెనే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Andhakaaramulo Naa Deepamu Aaripoyene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 Rodanalo Praanamu Sommasillene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 నేను కృంగుచున్నాను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వెలిగించగ రావా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 Nenu Krunguchunnaanu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Veliginchaga Raavaa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2026-02-25T08:46:26Z</dcterms:created>
  <dcterms:modified xsi:type="dcterms:W3CDTF">2026-02-25T08:46:26Z</dcterms:modified>
</cp:coreProperties>
</file>