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 వచ్చును ఆయత్తముగ నుండుడి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 Vachchunu Aayaththamuga Nundudi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 వచ్చును ఆయత్తముగ నుండుడి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 Vachchunu Aayaththamuga Nundudi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సూచనలు చూపుచున్నవి (1)- వేచియుండుడి ఆయనకై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Soochanalu Choopuchunnavi (1)- Vechiyundudi Aayanakai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రక్షణ సంపూర్తిచేయుటకై - అక్షయుడేసు వచ్చును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అక్షణ పొందిన వారెల్లరు - తక్షణమే ఎత్తబడెదరు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Rakshana Sampoorthicheyutakai - Akshayudesu Vachchunu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Akshana Pondina Vaarellaru - Thakshaname Eththabadedaru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పరిశుద్ధులందు మహిమ నొంద - పరమ యేసు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పరిశుద్ధులు వింతపడునట్లు - అరయునేసు వేగమే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Parishuddhalandu Mahima Nonda - Parama Yesu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Parishuddhalu Vinthapadunatlu - Arayunesu Vegame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మరుగైనవి బయలు పరచ - వరుడు యేసు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 ఆలోచనలెల్ల - సదయుడు బయలుపరచును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Marugainavi Bayalu Paracha - Varudu Yesu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 Aalochanalella - Sadayudu Bayaluparachunu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వేయేండ్ల పాలన చేయుటకై - రయముగ యేసు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సర్వరాజ్యములు అన్నియు - సర్వేశుడేసుని రాజ్యమగున్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Veyendla Paalana Cheyutakai - Rayamuga Yesu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Sarvaraajyamulu Anniyu - Sarveshudesuni Raajyamagun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2026-08-11T18:40:32Z</dcterms:created>
  <dcterms:modified xsi:type="dcterms:W3CDTF">2026-08-11T18:40:32Z</dcterms:modified>
</cp:coreProperties>
</file>