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బెత్లెహేము గ్రామమా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Bethlehemu Graamamaa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ఓ బెత్లెహేము గ్రామమా! 3. సద్దేమి లేక వచ్చెగా!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సద్దేమిలేకయు ఈ వింత దానము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O Bethlehemu Graamamaa! 3. Saddemi Leka Vachchegaa!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Saddemilekayu Ee Vintha Daanamu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నీవొంద గాధనిద్రపై ఆరీతి దేవుడిచ్చుపై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వెలుంగు తారలు వరాల్‌ నరాళికి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Neevonda Gaadhanidrapai Aareethi Devudichchupai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Velunggu Thaaralu Varaal Naraaliki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కానేమి, నిత్యజ్యోతి నరుండెరుంగకున్నన్‌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జ్వలించు నీతమిన్‌ ఈ పాపధాత్రిలో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Kaanemi, Nithyajyothi Narunderunggakunnan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Jvalinchu Neethamin Ee Paapadhaathrilo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పెక్కేండ్ల భీతివాంఛలీ దీనులంగీకరించిన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రాత్రి తీరె నీలోన్‌. యేసుందుజొచ్చును.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Pekkendla Bheethivaanchhalee Deenulanggeekarinchina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Raathri Theere Neelon. Yesundujochchunu.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మరియకేసుపుట్టెను 4. ఓ బెత్లెహేము పావన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నిద్రింప మర్ష్యులు వత్సా! మా పై దిగు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Mariyakesuputtenu 4. O Bethlehemu Paavana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Nidrimpa Marshyulu Vathsaa! Maa Pai Digu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 గూడి దూతల్వింతయౌ పోగొట్టి పాపముల్‌ మాలో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(ప్రేమన్వీక్షింతురు నీ వేళ పుట్టుము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 Goodi Doothalvinthayau Pogotti Paapamul Maalo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(Premanveekshinthuru Nee Vela Puttumu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చాటుడో వేగుచుక్కల్‌ సువార్త క్రిస్మస్‌ దూతల్‌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శుద్ధజన్మము చెప్పంగ విందుము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Chaatudo Veguchukkal Suvaartha Krismas Doothal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Shuddhajanmamu Cheppangga Vindumu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'దైవానకు నున్నతుల్‌ భువిన్‌ మా యొద్ద నుండరమ్ము 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శాంతంచు పాడుడీ. ప్రభూ! ఇమ్మానుయేల్‌, ఆమేన్‌.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'Daivaanaku Nunnathul Bhuvin Maa Yodda Nundarammu 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Shaanthanchu Paadudee. Prabhoo! Immaanuyel, Aamen.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2026-08-11T18:42:09Z</dcterms:created>
  <dcterms:modified xsi:type="dcterms:W3CDTF">2026-08-11T18:42:09Z</dcterms:modified>
</cp:coreProperties>
</file>