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క్షణమైన గడవదు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Kshanamina Gaduvadu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నాతో లేకుంటే అంతా శూన్యమేగా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స్వాస్థ్యం ఎల్లప్పుడు శ్రేష్ఠమేగా (2)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Naatho Lekunte Anthaa Shoonyamegaa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Swaasthyam Ellappudu Sreshtamegaa (2)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క్షణమైన గడవదు తండ్రి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లేకుండా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Kshanamaina Gaduvadu Thandri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Lekundaa –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ప్రాణం నిలువదు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దయ లేకుండా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Praanam Niluvadu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Daya Lekundaa –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ప్రాణం – నీవే నా ధ్యానం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సర్వం – యేసు (2)       ||క్షణమైన||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Praanam – Neeve Naa Dhyaanam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Sarvam – Yesu (2)         ||Kshanamaina||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కాలం లోకంలో బ్రతికా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జీవితం అంతా వ్యర్థం చేసా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Kaalam lokamlo Brathikaa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 Anthaa Vyardham Chesaa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తెలుసుకున్నాను నీవు లేని జీవితం వ్యర్థమని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అనుభవించాను నీ సన్నిధిలో ఆనందమని (2)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Thelusukunnaanu Neevu Leni Jeevitham Vyardhamani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Anubhavinchaanu Nee Sannidhilo Aanandamani (2)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పనిలో ఉన్నా ఎందరిలో ఉన్నా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ఎక్కడ ఉన్నా నేనేమై యున్నా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Panilo Unnaa Endarilo 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Ekkada Unnaa Nenemai Yunnaa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 చెంత ఉంటేనే నాకు చాలయ్యా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రెక్కలే నాకు ఆశ్రయం నా యేసయ్యా (2)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 Chentha Untene Naaku Chaalayyaa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Rekkale Naaku Aashrayam Naa Yesayyaa (2)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జ్ఞానమున్నా పదవులెన్నున్నా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ధనము ఉన్నా సర్వం నాకున్నా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Gnaanamunnaa Padavullennunnaa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Dhanamu Unnaa Sarvam Naakunnaa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2026-02-25T09:35:28Z</dcterms:created>
  <dcterms:modified xsi:type="dcterms:W3CDTF">2026-02-25T09:35:28Z</dcterms:modified>
</cp:coreProperties>
</file>