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 నీరేల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Kanta Neerela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నీలోని ఆ భయము – లోకానికి ప్రతిరూపం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స్థిరమైన నీ విశ్వాసం – దేవునికి సంతోషం (2)          ||కంట||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Neeloni Aa Bhayamu – Lokaaniki Prathiroopam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Sthiramaina Nee Vishwaasam – Devuniki Santhosham (2)          ||Kanta||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 నీరేల? కలతలు ఏల?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నీవు సాగు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Kanta Neerela? Kalathalu Aela?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Neevu Saagu Vela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వేళ రోదన ఏల?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విశ్వసము గెలిచే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Vela Rodana Aela?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Vishwaasamu Geliche Vela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ఆ దేవుడు – ఎన్నడు మరచిపోడు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నీయొక్క అవసరాలు – ఏనాడో తానెరిగాడు        ||కంట||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Aa Devudu – Ennadu Marachipodu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Neeyokka Avasaraalu – Aenaado Thaanerigaadu          ||Kanta||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చింతన దేనికైనా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విన్నవించుము నీ నివేదన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Chinthana Denikainaa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Vinnavinchumu Nee Nivedana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పొందితినను నీదు నమ్మకము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దరికి చేర్చును తగిన విజయము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Pondithinanu Needu Nammakamu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Dariki Cherchunu Thagina Vijayamu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తిరుగన్నదే లేనివి – ఆ తండ్రి దీవెనలు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పొరపాటు ఎరుగనివి – తానిచ్చు ఆ మేలులు (2)        ||కంట||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Thirugannade Lenivi – Aa Thandri Deevenalu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Porapaatu Eruganivi – Thaanichchu Aa Melulu (2)          ||Kanta||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రేపు గూర్చిన భయము 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దినము తగు బాధ కలదు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 Goorchina Bhayamu 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Thagu Baadha Kaladu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భారము మోయు 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ముందుగా నడుచు ఎల్లప్పుడు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Bhaaramu Moyu 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Mundugaa Naduchu Ellappudu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2026-02-25T09:16:14Z</dcterms:created>
  <dcterms:modified xsi:type="dcterms:W3CDTF">2026-02-25T09:16:14Z</dcterms:modified>
</cp:coreProperties>
</file>