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లేచినాడయ్యా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Lechinaadayyaa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ప్రేమయై మనకు జీవమై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వెలుగునై మంచి కాపరియై (2)          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Premayai Manaku Jeevamai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Veluganai Manchi Kaapariyai (2)         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ముళ్ళు విరిచి లేచినాడయ్యా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 Virichi Lechinaadayyaa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తనయుడు పరిశుద్ధాత్ముడు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స్వరూపుడై లేచినాడయ్యా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Thanayudu – Parishuddhaathmudu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Swaroopudai Lechinaadayyaa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విజయుడై జయశీలుడై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సజీవుడై పరిశుద్ధాత్ముడై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Vijayudai Jayasheeludai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Sajeevudai Parishuddhaathmudai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లేచెను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ఓడెను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Lechenu Hallelujah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Odenu Hallelujah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లేచెను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మరణాన్ని గెలిచెను హల్లేలూయా        ||లేచినాడయ్యా||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Lechenu Hallelujah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Marananni Gelichenu Hallelujah           ||Lechinaadayyaa||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శ్రమలనొందెను సిలువ మరణమొందెను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లేఖనములు చెప్పినట్లు తిరిగి లేచెను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Shramalanondenu Siluva Maranamondenu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Lekhanamulu Cheppinatlu Thirigi Lechenu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విజయుడై జయశీలుడై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సజీవుడై పరిశుద్ధాత్ముడై (2)          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Vijayudai Jayasheeludai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Sajeevudai Parishuddhaathmudai (2)         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మార్గము మనకు అనుగ్రహించెను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పాపములన్ని తుడిచివేసెను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Maargamu Manaku Anugrahinchenu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Paapamulanni Thudichivesenu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2026-02-25T09:17:59Z</dcterms:created>
  <dcterms:modified xsi:type="dcterms:W3CDTF">2026-02-25T09:17:59Z</dcterms:modified>
</cp:coreProperties>
</file>