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నన్నాకర్షించిన నీ స్నేహ బంధం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Nannaakarshinchina Nee Sneha Bandham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జీవమిచ్చిన ప్రభువా (2)         ||నన్నాకర్షించిన||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Jeevamichchina Prabhuvaa (2)       ||Nannaakarshinchina||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నన్నాకర్షించిన నీ స్నేహ బంధం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అనుబంధం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Nannaakarshinchina Nee Sneha Bandham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Anubandham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చేయిపట్టి నన్ను నడిపి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Cheyipatti Nannu Nadipi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చేరదీసిన దేవా (2)         ||నన్నాకర్షించిన||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Cheradeesina Devaa (2)       ||Nannaakarshinchina||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ఎండకు కాలిన అరణ్యములో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స్నేహించిన దేవుడవు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Endaku Kaalina Aranyamulo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Snehinchina Devudavu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సహాయకర్తగ తోడు నిలచి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తృప్తి పరచిన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Sahaayakarthaga Thodu Nilachi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Thrupthi Parachina Devaa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సేదదీర్చిన ప్రభువా (2)         ||నన్నాకర్షించిన||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Sedadeerchina Prabhuvaa (2)       ||Nannaakarshinchina||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చెడిన స్థితిలో లోకంలో పడియుండగా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ప్రేమించిన నాథుడవు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Chedina Sthithilo Lokamlo Padiyundagaa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Preminchina Naathudavu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సదాకాలము రక్షణ 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శక్తినిచ్చిన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Sadaakaalamu Rakshana 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Shakthinichchina Devaa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2026-02-25T09:35:57Z</dcterms:created>
  <dcterms:modified xsi:type="dcterms:W3CDTF">2026-02-25T09:35:57Z</dcterms:modified>
</cp:coreProperties>
</file>